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137b846ff3e4c4f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2c92d75061143a2"/>
  </p:sldMasterIdLst>
  <p:sldIdLst>
    <p:sldId xmlns:r="http://schemas.openxmlformats.org/officeDocument/2006/relationships" id="256" r:id="Rc967a15f54b34141"/>
    <p:sldId xmlns:r="http://schemas.openxmlformats.org/officeDocument/2006/relationships" id="257" r:id="Rcba65ca09a9d40b7"/>
    <p:sldId xmlns:r="http://schemas.openxmlformats.org/officeDocument/2006/relationships" id="258" r:id="Rfec54d38c1754139"/>
    <p:sldId xmlns:r="http://schemas.openxmlformats.org/officeDocument/2006/relationships" id="259" r:id="Ra5cc58a8e1de4ce5"/>
    <p:sldId xmlns:r="http://schemas.openxmlformats.org/officeDocument/2006/relationships" id="260" r:id="R44b06a4f9c4d47d0"/>
    <p:sldId xmlns:r="http://schemas.openxmlformats.org/officeDocument/2006/relationships" id="261" r:id="R2807ba16504444f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2c92d75061143a2" /><Relationship Type="http://schemas.openxmlformats.org/officeDocument/2006/relationships/slide" Target="/ppt/slides/slide1.xml" Id="Rc967a15f54b34141" /><Relationship Type="http://schemas.openxmlformats.org/officeDocument/2006/relationships/slide" Target="/ppt/slides/slide2.xml" Id="Rcba65ca09a9d40b7" /><Relationship Type="http://schemas.openxmlformats.org/officeDocument/2006/relationships/slide" Target="/ppt/slides/slide3.xml" Id="Rfec54d38c1754139" /><Relationship Type="http://schemas.openxmlformats.org/officeDocument/2006/relationships/slide" Target="/ppt/slides/slide4.xml" Id="Ra5cc58a8e1de4ce5" /><Relationship Type="http://schemas.openxmlformats.org/officeDocument/2006/relationships/slide" Target="/ppt/slides/slide5.xml" Id="R44b06a4f9c4d47d0" /><Relationship Type="http://schemas.openxmlformats.org/officeDocument/2006/relationships/slide" Target="/ppt/slides/slide6.xml" Id="R2807ba16504444f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3b859a420044a6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810e011ce0491d" /><Relationship Type="http://schemas.openxmlformats.org/officeDocument/2006/relationships/theme" Target="/ppt/slideMasters/theme/theme1.xml" Id="R4a1806da8a864d5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c810e011ce0491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7a80f5745141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253029b601454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bc37cbebc3482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1935f9ad0f44c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368dd3a140479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ed6a6653da463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JA KAPITAL 1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1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 KAPITAL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930 462 691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JA KAPITAL 1 AS</a:t>
            </a:r>
          </a:p>
        </p:txBody>
      </p:sp>
    </p:spTree>
  </p:cSld>
  <p:clrMapOvr>
    <a:masterClrMapping xmlns:a="http://schemas.openxmlformats.org/drawingml/2006/main"/>
  </p:clrMapOvr>
</p:sld>
</file>