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b04ceef5a34b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1513043b7e41a4"/>
  </p:sldMasterIdLst>
  <p:sldIdLst>
    <p:sldId xmlns:r="http://schemas.openxmlformats.org/officeDocument/2006/relationships" id="256" r:id="R3e83b13f3b564c70"/>
    <p:sldId xmlns:r="http://schemas.openxmlformats.org/officeDocument/2006/relationships" id="257" r:id="R88b5aa705ba24372"/>
    <p:sldId xmlns:r="http://schemas.openxmlformats.org/officeDocument/2006/relationships" id="258" r:id="Rb03da193227c46c0"/>
    <p:sldId xmlns:r="http://schemas.openxmlformats.org/officeDocument/2006/relationships" id="259" r:id="Rc877ff3bee5e4cde"/>
    <p:sldId xmlns:r="http://schemas.openxmlformats.org/officeDocument/2006/relationships" id="260" r:id="R76b15d15571c413b"/>
    <p:sldId xmlns:r="http://schemas.openxmlformats.org/officeDocument/2006/relationships" id="261" r:id="R3ac0f0be6eb24f4c"/>
    <p:sldId xmlns:r="http://schemas.openxmlformats.org/officeDocument/2006/relationships" id="262" r:id="R2e693788529e4f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1513043b7e41a4" /><Relationship Type="http://schemas.openxmlformats.org/officeDocument/2006/relationships/slide" Target="/ppt/slides/slide1.xml" Id="R3e83b13f3b564c70" /><Relationship Type="http://schemas.openxmlformats.org/officeDocument/2006/relationships/slide" Target="/ppt/slides/slide2.xml" Id="R88b5aa705ba24372" /><Relationship Type="http://schemas.openxmlformats.org/officeDocument/2006/relationships/slide" Target="/ppt/slides/slide3.xml" Id="Rb03da193227c46c0" /><Relationship Type="http://schemas.openxmlformats.org/officeDocument/2006/relationships/slide" Target="/ppt/slides/slide4.xml" Id="Rc877ff3bee5e4cde" /><Relationship Type="http://schemas.openxmlformats.org/officeDocument/2006/relationships/slide" Target="/ppt/slides/slide5.xml" Id="R76b15d15571c413b" /><Relationship Type="http://schemas.openxmlformats.org/officeDocument/2006/relationships/slide" Target="/ppt/slides/slide6.xml" Id="R3ac0f0be6eb24f4c" /><Relationship Type="http://schemas.openxmlformats.org/officeDocument/2006/relationships/slide" Target="/ppt/slides/slide7.xml" Id="R2e693788529e4f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739ab4c4024a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235e0904c4a4b" /><Relationship Type="http://schemas.openxmlformats.org/officeDocument/2006/relationships/theme" Target="/ppt/slideMasters/theme/theme1.xml" Id="R0f3ee6b15eb840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6235e0904c4a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5a33f2bcc45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1adbdf69f44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b77ae78534d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052f0b72e49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45c6b308549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27c0e088b45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483fc87d445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NICOLINE 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NICOLINE 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248 313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5 590 258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5 593 400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VICTOR SIBBERN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HENRIK SIBBERN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