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8afcc6a5b4c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4a271106e4a17"/>
  </p:sldMasterIdLst>
  <p:sldIdLst>
    <p:sldId xmlns:r="http://schemas.openxmlformats.org/officeDocument/2006/relationships" id="256" r:id="Rb3cf7a73f0884c13"/>
    <p:sldId xmlns:r="http://schemas.openxmlformats.org/officeDocument/2006/relationships" id="257" r:id="Rc698eed7a60541a5"/>
    <p:sldId xmlns:r="http://schemas.openxmlformats.org/officeDocument/2006/relationships" id="258" r:id="Rb326f241f38c4fb8"/>
    <p:sldId xmlns:r="http://schemas.openxmlformats.org/officeDocument/2006/relationships" id="259" r:id="R6325e96232f84760"/>
    <p:sldId xmlns:r="http://schemas.openxmlformats.org/officeDocument/2006/relationships" id="260" r:id="R436b79267cd44c25"/>
    <p:sldId xmlns:r="http://schemas.openxmlformats.org/officeDocument/2006/relationships" id="261" r:id="R64b1ad1ea30c4154"/>
    <p:sldId xmlns:r="http://schemas.openxmlformats.org/officeDocument/2006/relationships" id="262" r:id="R2305cb21c158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4a271106e4a17" /><Relationship Type="http://schemas.openxmlformats.org/officeDocument/2006/relationships/slide" Target="/ppt/slides/slide1.xml" Id="Rb3cf7a73f0884c13" /><Relationship Type="http://schemas.openxmlformats.org/officeDocument/2006/relationships/slide" Target="/ppt/slides/slide2.xml" Id="Rc698eed7a60541a5" /><Relationship Type="http://schemas.openxmlformats.org/officeDocument/2006/relationships/slide" Target="/ppt/slides/slide3.xml" Id="Rb326f241f38c4fb8" /><Relationship Type="http://schemas.openxmlformats.org/officeDocument/2006/relationships/slide" Target="/ppt/slides/slide4.xml" Id="R6325e96232f84760" /><Relationship Type="http://schemas.openxmlformats.org/officeDocument/2006/relationships/slide" Target="/ppt/slides/slide5.xml" Id="R436b79267cd44c25" /><Relationship Type="http://schemas.openxmlformats.org/officeDocument/2006/relationships/slide" Target="/ppt/slides/slide6.xml" Id="R64b1ad1ea30c4154" /><Relationship Type="http://schemas.openxmlformats.org/officeDocument/2006/relationships/slide" Target="/ppt/slides/slide7.xml" Id="R2305cb21c158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cb530cb45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f0e091ec44bfe" /><Relationship Type="http://schemas.openxmlformats.org/officeDocument/2006/relationships/theme" Target="/ppt/slideMasters/theme/theme1.xml" Id="Rf68bcdd07b0c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f0e091ec4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5eb594daf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1bd2b1b79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b7c20293f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df4548272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ef0711bd2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fb195b0404b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d04b60a6e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