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e2367c396847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29587495c841c8"/>
  </p:sldMasterIdLst>
  <p:sldIdLst>
    <p:sldId xmlns:r="http://schemas.openxmlformats.org/officeDocument/2006/relationships" id="256" r:id="R0d5535d58ab3451e"/>
    <p:sldId xmlns:r="http://schemas.openxmlformats.org/officeDocument/2006/relationships" id="257" r:id="Re650e29ace95475e"/>
    <p:sldId xmlns:r="http://schemas.openxmlformats.org/officeDocument/2006/relationships" id="258" r:id="Rd35dfcb54a864aa9"/>
    <p:sldId xmlns:r="http://schemas.openxmlformats.org/officeDocument/2006/relationships" id="259" r:id="R7eb634bb5cbc4885"/>
    <p:sldId xmlns:r="http://schemas.openxmlformats.org/officeDocument/2006/relationships" id="260" r:id="R465f94d500fe4117"/>
    <p:sldId xmlns:r="http://schemas.openxmlformats.org/officeDocument/2006/relationships" id="261" r:id="R6e60a6a443394376"/>
    <p:sldId xmlns:r="http://schemas.openxmlformats.org/officeDocument/2006/relationships" id="262" r:id="R317ec76fec7149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29587495c841c8" /><Relationship Type="http://schemas.openxmlformats.org/officeDocument/2006/relationships/slide" Target="/ppt/slides/slide1.xml" Id="R0d5535d58ab3451e" /><Relationship Type="http://schemas.openxmlformats.org/officeDocument/2006/relationships/slide" Target="/ppt/slides/slide2.xml" Id="Re650e29ace95475e" /><Relationship Type="http://schemas.openxmlformats.org/officeDocument/2006/relationships/slide" Target="/ppt/slides/slide3.xml" Id="Rd35dfcb54a864aa9" /><Relationship Type="http://schemas.openxmlformats.org/officeDocument/2006/relationships/slide" Target="/ppt/slides/slide4.xml" Id="R7eb634bb5cbc4885" /><Relationship Type="http://schemas.openxmlformats.org/officeDocument/2006/relationships/slide" Target="/ppt/slides/slide5.xml" Id="R465f94d500fe4117" /><Relationship Type="http://schemas.openxmlformats.org/officeDocument/2006/relationships/slide" Target="/ppt/slides/slide6.xml" Id="R6e60a6a443394376" /><Relationship Type="http://schemas.openxmlformats.org/officeDocument/2006/relationships/slide" Target="/ppt/slides/slide7.xml" Id="R317ec76fec7149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2e4bb0c2724f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cc3fd0f9c41f1" /><Relationship Type="http://schemas.openxmlformats.org/officeDocument/2006/relationships/theme" Target="/ppt/slideMasters/theme/theme1.xml" Id="R55372df6338842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3cc3fd0f9c41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7673fed0f48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e487acb5245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b857c1f4a4b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8c8c0860b45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d0139eca54f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d5d6aac2c47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9df1ac24a4b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CATENA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CATENA INVEST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813 044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20 058 773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20 085 929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TORE BREIVIK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Smevika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