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508680f6db4e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f69df52054b22"/>
  </p:sldMasterIdLst>
  <p:sldIdLst>
    <p:sldId xmlns:r="http://schemas.openxmlformats.org/officeDocument/2006/relationships" id="256" r:id="R8d6374534ba84596"/>
    <p:sldId xmlns:r="http://schemas.openxmlformats.org/officeDocument/2006/relationships" id="257" r:id="R19a43117db5c44a9"/>
    <p:sldId xmlns:r="http://schemas.openxmlformats.org/officeDocument/2006/relationships" id="258" r:id="R75d879d836f94018"/>
    <p:sldId xmlns:r="http://schemas.openxmlformats.org/officeDocument/2006/relationships" id="259" r:id="R2762f66d85174c96"/>
    <p:sldId xmlns:r="http://schemas.openxmlformats.org/officeDocument/2006/relationships" id="260" r:id="Rb426318377c14efb"/>
    <p:sldId xmlns:r="http://schemas.openxmlformats.org/officeDocument/2006/relationships" id="261" r:id="Rf6db8deb6c3c48dd"/>
    <p:sldId xmlns:r="http://schemas.openxmlformats.org/officeDocument/2006/relationships" id="262" r:id="R6ed24f514f11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f69df52054b22" /><Relationship Type="http://schemas.openxmlformats.org/officeDocument/2006/relationships/slide" Target="/ppt/slides/slide1.xml" Id="R8d6374534ba84596" /><Relationship Type="http://schemas.openxmlformats.org/officeDocument/2006/relationships/slide" Target="/ppt/slides/slide2.xml" Id="R19a43117db5c44a9" /><Relationship Type="http://schemas.openxmlformats.org/officeDocument/2006/relationships/slide" Target="/ppt/slides/slide3.xml" Id="R75d879d836f94018" /><Relationship Type="http://schemas.openxmlformats.org/officeDocument/2006/relationships/slide" Target="/ppt/slides/slide4.xml" Id="R2762f66d85174c96" /><Relationship Type="http://schemas.openxmlformats.org/officeDocument/2006/relationships/slide" Target="/ppt/slides/slide5.xml" Id="Rb426318377c14efb" /><Relationship Type="http://schemas.openxmlformats.org/officeDocument/2006/relationships/slide" Target="/ppt/slides/slide6.xml" Id="Rf6db8deb6c3c48dd" /><Relationship Type="http://schemas.openxmlformats.org/officeDocument/2006/relationships/slide" Target="/ppt/slides/slide7.xml" Id="R6ed24f514f11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e1be631dd42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0d3d813254395" /><Relationship Type="http://schemas.openxmlformats.org/officeDocument/2006/relationships/theme" Target="/ppt/slideMasters/theme/theme1.xml" Id="R0072193546b347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50d3d8132543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e3f214461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5f43055a6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2d60545a8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ed98c6cf6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05d7d5d4d41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e6a31341a40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11c392d0244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20 085 929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ROY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