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46ae5a0fe443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002f3c670e462e"/>
  </p:sldMasterIdLst>
  <p:sldIdLst>
    <p:sldId xmlns:r="http://schemas.openxmlformats.org/officeDocument/2006/relationships" id="256" r:id="Raaf20108197a45ad"/>
    <p:sldId xmlns:r="http://schemas.openxmlformats.org/officeDocument/2006/relationships" id="257" r:id="Ra84c4a28bbc04521"/>
    <p:sldId xmlns:r="http://schemas.openxmlformats.org/officeDocument/2006/relationships" id="258" r:id="R8ae8526301794c19"/>
    <p:sldId xmlns:r="http://schemas.openxmlformats.org/officeDocument/2006/relationships" id="259" r:id="R13598aa557b449a5"/>
    <p:sldId xmlns:r="http://schemas.openxmlformats.org/officeDocument/2006/relationships" id="260" r:id="R0384d79b4770495d"/>
    <p:sldId xmlns:r="http://schemas.openxmlformats.org/officeDocument/2006/relationships" id="261" r:id="R4f5b79c2990d4e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002f3c670e462e" /><Relationship Type="http://schemas.openxmlformats.org/officeDocument/2006/relationships/slide" Target="/ppt/slides/slide1.xml" Id="Raaf20108197a45ad" /><Relationship Type="http://schemas.openxmlformats.org/officeDocument/2006/relationships/slide" Target="/ppt/slides/slide2.xml" Id="Ra84c4a28bbc04521" /><Relationship Type="http://schemas.openxmlformats.org/officeDocument/2006/relationships/slide" Target="/ppt/slides/slide3.xml" Id="R8ae8526301794c19" /><Relationship Type="http://schemas.openxmlformats.org/officeDocument/2006/relationships/slide" Target="/ppt/slides/slide4.xml" Id="R13598aa557b449a5" /><Relationship Type="http://schemas.openxmlformats.org/officeDocument/2006/relationships/slide" Target="/ppt/slides/slide5.xml" Id="R0384d79b4770495d" /><Relationship Type="http://schemas.openxmlformats.org/officeDocument/2006/relationships/slide" Target="/ppt/slides/slide6.xml" Id="R4f5b79c2990d4e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68d633fab446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496c052764d8e" /><Relationship Type="http://schemas.openxmlformats.org/officeDocument/2006/relationships/theme" Target="/ppt/slideMasters/theme/theme1.xml" Id="R8192132a6e3742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4496c052764d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fa6a89e9440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1452f1aa140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922da74844a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3adf744b34f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8604abdbb4f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578c713ef44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CATENA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Smevika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