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b7420438e84b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fbb34675f44634"/>
  </p:sldMasterIdLst>
  <p:sldIdLst>
    <p:sldId xmlns:r="http://schemas.openxmlformats.org/officeDocument/2006/relationships" id="256" r:id="R4cfa547d4f504531"/>
    <p:sldId xmlns:r="http://schemas.openxmlformats.org/officeDocument/2006/relationships" id="257" r:id="R3a920b0a60be45d8"/>
    <p:sldId xmlns:r="http://schemas.openxmlformats.org/officeDocument/2006/relationships" id="258" r:id="R1c18b50fe71e4478"/>
    <p:sldId xmlns:r="http://schemas.openxmlformats.org/officeDocument/2006/relationships" id="259" r:id="R55abda30c9194315"/>
    <p:sldId xmlns:r="http://schemas.openxmlformats.org/officeDocument/2006/relationships" id="260" r:id="Rb458546880b0463e"/>
    <p:sldId xmlns:r="http://schemas.openxmlformats.org/officeDocument/2006/relationships" id="261" r:id="R94574fffba1946cb"/>
    <p:sldId xmlns:r="http://schemas.openxmlformats.org/officeDocument/2006/relationships" id="262" r:id="R2b6fe6d1f8fa42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fbb34675f44634" /><Relationship Type="http://schemas.openxmlformats.org/officeDocument/2006/relationships/slide" Target="/ppt/slides/slide1.xml" Id="R4cfa547d4f504531" /><Relationship Type="http://schemas.openxmlformats.org/officeDocument/2006/relationships/slide" Target="/ppt/slides/slide2.xml" Id="R3a920b0a60be45d8" /><Relationship Type="http://schemas.openxmlformats.org/officeDocument/2006/relationships/slide" Target="/ppt/slides/slide3.xml" Id="R1c18b50fe71e4478" /><Relationship Type="http://schemas.openxmlformats.org/officeDocument/2006/relationships/slide" Target="/ppt/slides/slide4.xml" Id="R55abda30c9194315" /><Relationship Type="http://schemas.openxmlformats.org/officeDocument/2006/relationships/slide" Target="/ppt/slides/slide5.xml" Id="Rb458546880b0463e" /><Relationship Type="http://schemas.openxmlformats.org/officeDocument/2006/relationships/slide" Target="/ppt/slides/slide6.xml" Id="R94574fffba1946cb" /><Relationship Type="http://schemas.openxmlformats.org/officeDocument/2006/relationships/slide" Target="/ppt/slides/slide7.xml" Id="R2b6fe6d1f8fa42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7ba20ab16046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9b35bbb08646b9" /><Relationship Type="http://schemas.openxmlformats.org/officeDocument/2006/relationships/theme" Target="/ppt/slideMasters/theme/theme1.xml" Id="R2b22b636c25647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9b35bbb08646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3683c7ae1643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ca1fa75ae248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7ea41e288745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0d9860f11940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08decf15d04a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f3261554f847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e158e05cee43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ILRØS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ILRØS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ILRØS HOLDING AS ble etablert [år] og holder til i Namsos.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ILRØS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ILRØS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ILRØS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8 573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2 388 021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2 390 473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ILRØS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JOAKIM SØRLI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ILRØS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Lissfjellvegen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7802 Namsos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930 462 004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ILRØS HOLDING AS</a:t>
            </a:r>
          </a:p>
        </p:txBody>
      </p:sp>
    </p:spTree>
  </p:cSld>
  <p:clrMapOvr>
    <a:masterClrMapping xmlns:a="http://schemas.openxmlformats.org/drawingml/2006/main"/>
  </p:clrMapOvr>
</p:sld>
</file>