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82f75a787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e9db38d8654026"/>
  </p:sldMasterIdLst>
  <p:sldIdLst>
    <p:sldId xmlns:r="http://schemas.openxmlformats.org/officeDocument/2006/relationships" id="256" r:id="Rde8ad62975fc407d"/>
    <p:sldId xmlns:r="http://schemas.openxmlformats.org/officeDocument/2006/relationships" id="257" r:id="Ra6d5631937484fcb"/>
    <p:sldId xmlns:r="http://schemas.openxmlformats.org/officeDocument/2006/relationships" id="258" r:id="Rbbbebf7a130f4cb2"/>
    <p:sldId xmlns:r="http://schemas.openxmlformats.org/officeDocument/2006/relationships" id="259" r:id="R53324e0849a9451b"/>
    <p:sldId xmlns:r="http://schemas.openxmlformats.org/officeDocument/2006/relationships" id="260" r:id="R8accacf905284e29"/>
    <p:sldId xmlns:r="http://schemas.openxmlformats.org/officeDocument/2006/relationships" id="261" r:id="Re6ab2cf77d3a4d9a"/>
    <p:sldId xmlns:r="http://schemas.openxmlformats.org/officeDocument/2006/relationships" id="262" r:id="R00cfe6074a81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9db38d8654026" /><Relationship Type="http://schemas.openxmlformats.org/officeDocument/2006/relationships/slide" Target="/ppt/slides/slide1.xml" Id="Rde8ad62975fc407d" /><Relationship Type="http://schemas.openxmlformats.org/officeDocument/2006/relationships/slide" Target="/ppt/slides/slide2.xml" Id="Ra6d5631937484fcb" /><Relationship Type="http://schemas.openxmlformats.org/officeDocument/2006/relationships/slide" Target="/ppt/slides/slide3.xml" Id="Rbbbebf7a130f4cb2" /><Relationship Type="http://schemas.openxmlformats.org/officeDocument/2006/relationships/slide" Target="/ppt/slides/slide4.xml" Id="R53324e0849a9451b" /><Relationship Type="http://schemas.openxmlformats.org/officeDocument/2006/relationships/slide" Target="/ppt/slides/slide5.xml" Id="R8accacf905284e29" /><Relationship Type="http://schemas.openxmlformats.org/officeDocument/2006/relationships/slide" Target="/ppt/slides/slide6.xml" Id="Re6ab2cf77d3a4d9a" /><Relationship Type="http://schemas.openxmlformats.org/officeDocument/2006/relationships/slide" Target="/ppt/slides/slide7.xml" Id="R00cfe6074a81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67d93a64c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46bf768c492c" /><Relationship Type="http://schemas.openxmlformats.org/officeDocument/2006/relationships/theme" Target="/ppt/slideMasters/theme/theme1.xml" Id="R0ccbe84a1e284a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346bf768c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ed3edcd31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5f76465f84a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b6635ed7c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3645dbc5f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0863d67c14b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a36a57146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e5e33f464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