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a0145aa05e4e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8f98ded39c4bd6"/>
  </p:sldMasterIdLst>
  <p:sldIdLst>
    <p:sldId xmlns:r="http://schemas.openxmlformats.org/officeDocument/2006/relationships" id="256" r:id="R5d1eee668a754183"/>
    <p:sldId xmlns:r="http://schemas.openxmlformats.org/officeDocument/2006/relationships" id="257" r:id="R4cc67f025cc648fe"/>
    <p:sldId xmlns:r="http://schemas.openxmlformats.org/officeDocument/2006/relationships" id="258" r:id="Rc80a133c43c048ac"/>
    <p:sldId xmlns:r="http://schemas.openxmlformats.org/officeDocument/2006/relationships" id="259" r:id="R7ce4c241c96a4240"/>
    <p:sldId xmlns:r="http://schemas.openxmlformats.org/officeDocument/2006/relationships" id="260" r:id="Rb04dd6cc919a4bd7"/>
    <p:sldId xmlns:r="http://schemas.openxmlformats.org/officeDocument/2006/relationships" id="261" r:id="Rdc4388f3386d47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8f98ded39c4bd6" /><Relationship Type="http://schemas.openxmlformats.org/officeDocument/2006/relationships/slide" Target="/ppt/slides/slide1.xml" Id="R5d1eee668a754183" /><Relationship Type="http://schemas.openxmlformats.org/officeDocument/2006/relationships/slide" Target="/ppt/slides/slide2.xml" Id="R4cc67f025cc648fe" /><Relationship Type="http://schemas.openxmlformats.org/officeDocument/2006/relationships/slide" Target="/ppt/slides/slide3.xml" Id="Rc80a133c43c048ac" /><Relationship Type="http://schemas.openxmlformats.org/officeDocument/2006/relationships/slide" Target="/ppt/slides/slide4.xml" Id="R7ce4c241c96a4240" /><Relationship Type="http://schemas.openxmlformats.org/officeDocument/2006/relationships/slide" Target="/ppt/slides/slide5.xml" Id="Rb04dd6cc919a4bd7" /><Relationship Type="http://schemas.openxmlformats.org/officeDocument/2006/relationships/slide" Target="/ppt/slides/slide6.xml" Id="Rdc4388f3386d47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5a63a453244b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8414bed254c7c" /><Relationship Type="http://schemas.openxmlformats.org/officeDocument/2006/relationships/theme" Target="/ppt/slideMasters/theme/theme1.xml" Id="R454e4119a8484b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08414bed254c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b5031694f4f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d7d7aa18a46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7b614ec5142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aec81d91f48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767be7b2e4d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07f38708d4e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