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c0e1aec4a545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b9534efad44638"/>
  </p:sldMasterIdLst>
  <p:sldIdLst>
    <p:sldId xmlns:r="http://schemas.openxmlformats.org/officeDocument/2006/relationships" id="256" r:id="R2848aaec77f34c5c"/>
    <p:sldId xmlns:r="http://schemas.openxmlformats.org/officeDocument/2006/relationships" id="257" r:id="R24d70be90fb443f8"/>
    <p:sldId xmlns:r="http://schemas.openxmlformats.org/officeDocument/2006/relationships" id="258" r:id="Rdd30f848c05d4cf6"/>
    <p:sldId xmlns:r="http://schemas.openxmlformats.org/officeDocument/2006/relationships" id="259" r:id="R0c14fb84f8b2487d"/>
    <p:sldId xmlns:r="http://schemas.openxmlformats.org/officeDocument/2006/relationships" id="260" r:id="R7f93462b6c634472"/>
    <p:sldId xmlns:r="http://schemas.openxmlformats.org/officeDocument/2006/relationships" id="261" r:id="R1dbd1872842a447d"/>
    <p:sldId xmlns:r="http://schemas.openxmlformats.org/officeDocument/2006/relationships" id="262" r:id="R2787fe203ac343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b9534efad44638" /><Relationship Type="http://schemas.openxmlformats.org/officeDocument/2006/relationships/slide" Target="/ppt/slides/slide1.xml" Id="R2848aaec77f34c5c" /><Relationship Type="http://schemas.openxmlformats.org/officeDocument/2006/relationships/slide" Target="/ppt/slides/slide2.xml" Id="R24d70be90fb443f8" /><Relationship Type="http://schemas.openxmlformats.org/officeDocument/2006/relationships/slide" Target="/ppt/slides/slide3.xml" Id="Rdd30f848c05d4cf6" /><Relationship Type="http://schemas.openxmlformats.org/officeDocument/2006/relationships/slide" Target="/ppt/slides/slide4.xml" Id="R0c14fb84f8b2487d" /><Relationship Type="http://schemas.openxmlformats.org/officeDocument/2006/relationships/slide" Target="/ppt/slides/slide5.xml" Id="R7f93462b6c634472" /><Relationship Type="http://schemas.openxmlformats.org/officeDocument/2006/relationships/slide" Target="/ppt/slides/slide6.xml" Id="R1dbd1872842a447d" /><Relationship Type="http://schemas.openxmlformats.org/officeDocument/2006/relationships/slide" Target="/ppt/slides/slide7.xml" Id="R2787fe203ac343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097d35a5544d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b27525a914714" /><Relationship Type="http://schemas.openxmlformats.org/officeDocument/2006/relationships/theme" Target="/ppt/slideMasters/theme/theme1.xml" Id="Rcaa7b81ef59241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fb27525a9147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58f12348b41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0ed54611f49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22007628545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76cc3bf0843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ec269204f4b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a6940b4b043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5494c966547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ROWA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ROWA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540 183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WARMBRODT RONNY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Warmbrodt VVS AS, Hestehaven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