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c2483f6ed45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7990d659e4cc3"/>
  </p:sldMasterIdLst>
  <p:sldIdLst>
    <p:sldId xmlns:r="http://schemas.openxmlformats.org/officeDocument/2006/relationships" id="256" r:id="R4b43e62ca4a947d9"/>
    <p:sldId xmlns:r="http://schemas.openxmlformats.org/officeDocument/2006/relationships" id="257" r:id="Rc67323aea82d4c88"/>
    <p:sldId xmlns:r="http://schemas.openxmlformats.org/officeDocument/2006/relationships" id="258" r:id="R0d543e42e48a4dd7"/>
    <p:sldId xmlns:r="http://schemas.openxmlformats.org/officeDocument/2006/relationships" id="259" r:id="R5e38a483be8d4ed3"/>
    <p:sldId xmlns:r="http://schemas.openxmlformats.org/officeDocument/2006/relationships" id="260" r:id="R89348ed41b2a4a79"/>
    <p:sldId xmlns:r="http://schemas.openxmlformats.org/officeDocument/2006/relationships" id="261" r:id="Rc9f11d294c53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7990d659e4cc3" /><Relationship Type="http://schemas.openxmlformats.org/officeDocument/2006/relationships/slide" Target="/ppt/slides/slide1.xml" Id="R4b43e62ca4a947d9" /><Relationship Type="http://schemas.openxmlformats.org/officeDocument/2006/relationships/slide" Target="/ppt/slides/slide2.xml" Id="Rc67323aea82d4c88" /><Relationship Type="http://schemas.openxmlformats.org/officeDocument/2006/relationships/slide" Target="/ppt/slides/slide3.xml" Id="R0d543e42e48a4dd7" /><Relationship Type="http://schemas.openxmlformats.org/officeDocument/2006/relationships/slide" Target="/ppt/slides/slide4.xml" Id="R5e38a483be8d4ed3" /><Relationship Type="http://schemas.openxmlformats.org/officeDocument/2006/relationships/slide" Target="/ppt/slides/slide5.xml" Id="R89348ed41b2a4a79" /><Relationship Type="http://schemas.openxmlformats.org/officeDocument/2006/relationships/slide" Target="/ppt/slides/slide6.xml" Id="Rc9f11d294c53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c3551b6c64e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965b065634860" /><Relationship Type="http://schemas.openxmlformats.org/officeDocument/2006/relationships/theme" Target="/ppt/slideMasters/theme/theme1.xml" Id="Rd2b968347676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3965b06563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95eb0ea6447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39c850ad4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bdb6e7a744d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764661a2c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88d0f73cc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7e41646e6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FURUHAUG 382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 382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11 728 690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Revesandveien 382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930 390 739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