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9d2d3c6c0c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c7d3a61a64e69"/>
  </p:sldMasterIdLst>
  <p:sldIdLst>
    <p:sldId xmlns:r="http://schemas.openxmlformats.org/officeDocument/2006/relationships" id="256" r:id="Rd2ad3f8ce8d44411"/>
    <p:sldId xmlns:r="http://schemas.openxmlformats.org/officeDocument/2006/relationships" id="257" r:id="R92a770506b6c4df1"/>
    <p:sldId xmlns:r="http://schemas.openxmlformats.org/officeDocument/2006/relationships" id="258" r:id="Rb53e7716d2a2496b"/>
    <p:sldId xmlns:r="http://schemas.openxmlformats.org/officeDocument/2006/relationships" id="259" r:id="Rcf49eff355c14d70"/>
    <p:sldId xmlns:r="http://schemas.openxmlformats.org/officeDocument/2006/relationships" id="260" r:id="Rce970f576b8240e4"/>
    <p:sldId xmlns:r="http://schemas.openxmlformats.org/officeDocument/2006/relationships" id="261" r:id="R1d806d97f1dc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c7d3a61a64e69" /><Relationship Type="http://schemas.openxmlformats.org/officeDocument/2006/relationships/slide" Target="/ppt/slides/slide1.xml" Id="Rd2ad3f8ce8d44411" /><Relationship Type="http://schemas.openxmlformats.org/officeDocument/2006/relationships/slide" Target="/ppt/slides/slide2.xml" Id="R92a770506b6c4df1" /><Relationship Type="http://schemas.openxmlformats.org/officeDocument/2006/relationships/slide" Target="/ppt/slides/slide3.xml" Id="Rb53e7716d2a2496b" /><Relationship Type="http://schemas.openxmlformats.org/officeDocument/2006/relationships/slide" Target="/ppt/slides/slide4.xml" Id="Rcf49eff355c14d70" /><Relationship Type="http://schemas.openxmlformats.org/officeDocument/2006/relationships/slide" Target="/ppt/slides/slide5.xml" Id="Rce970f576b8240e4" /><Relationship Type="http://schemas.openxmlformats.org/officeDocument/2006/relationships/slide" Target="/ppt/slides/slide6.xml" Id="R1d806d97f1dc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3232d081241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8b024015f49bf" /><Relationship Type="http://schemas.openxmlformats.org/officeDocument/2006/relationships/theme" Target="/ppt/slideMasters/theme/theme1.xml" Id="R5b4007f53a3749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8b024015f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c09980ede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d7b03b6cb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9f8795081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3bdd9458540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fcbc9a64749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2fa06edf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