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bac099c22f4e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24504de994015"/>
  </p:sldMasterIdLst>
  <p:sldIdLst>
    <p:sldId xmlns:r="http://schemas.openxmlformats.org/officeDocument/2006/relationships" id="256" r:id="Rea7086ef18a6475e"/>
    <p:sldId xmlns:r="http://schemas.openxmlformats.org/officeDocument/2006/relationships" id="257" r:id="R7fe68083e6da4a26"/>
    <p:sldId xmlns:r="http://schemas.openxmlformats.org/officeDocument/2006/relationships" id="258" r:id="Rb1252dd855794875"/>
    <p:sldId xmlns:r="http://schemas.openxmlformats.org/officeDocument/2006/relationships" id="259" r:id="R4d5f217d0ef74795"/>
    <p:sldId xmlns:r="http://schemas.openxmlformats.org/officeDocument/2006/relationships" id="260" r:id="R2218934037ec4429"/>
    <p:sldId xmlns:r="http://schemas.openxmlformats.org/officeDocument/2006/relationships" id="261" r:id="Ra9e2e5cb3df549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24504de994015" /><Relationship Type="http://schemas.openxmlformats.org/officeDocument/2006/relationships/slide" Target="/ppt/slides/slide1.xml" Id="Rea7086ef18a6475e" /><Relationship Type="http://schemas.openxmlformats.org/officeDocument/2006/relationships/slide" Target="/ppt/slides/slide2.xml" Id="R7fe68083e6da4a26" /><Relationship Type="http://schemas.openxmlformats.org/officeDocument/2006/relationships/slide" Target="/ppt/slides/slide3.xml" Id="Rb1252dd855794875" /><Relationship Type="http://schemas.openxmlformats.org/officeDocument/2006/relationships/slide" Target="/ppt/slides/slide4.xml" Id="R4d5f217d0ef74795" /><Relationship Type="http://schemas.openxmlformats.org/officeDocument/2006/relationships/slide" Target="/ppt/slides/slide5.xml" Id="R2218934037ec4429" /><Relationship Type="http://schemas.openxmlformats.org/officeDocument/2006/relationships/slide" Target="/ppt/slides/slide6.xml" Id="Ra9e2e5cb3df549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a9b0531fd47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8ad919c9b4cb1" /><Relationship Type="http://schemas.openxmlformats.org/officeDocument/2006/relationships/theme" Target="/ppt/slideMasters/theme/theme1.xml" Id="R61fcdf2b006541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d8ad919c9b4c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461e42b2e4e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1234429fc43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63435a80843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271453d2343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c212f85e648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29a0b137a4d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ADMARIN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Brennaveien 1170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8313 Kleppstad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