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a56b9043f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d68691f714908"/>
  </p:sldMasterIdLst>
  <p:sldIdLst>
    <p:sldId xmlns:r="http://schemas.openxmlformats.org/officeDocument/2006/relationships" id="256" r:id="R96297db6eae4444a"/>
    <p:sldId xmlns:r="http://schemas.openxmlformats.org/officeDocument/2006/relationships" id="257" r:id="R21c1996442124986"/>
    <p:sldId xmlns:r="http://schemas.openxmlformats.org/officeDocument/2006/relationships" id="258" r:id="R467cfd0dc6a6473b"/>
    <p:sldId xmlns:r="http://schemas.openxmlformats.org/officeDocument/2006/relationships" id="259" r:id="R727960fcd9354395"/>
    <p:sldId xmlns:r="http://schemas.openxmlformats.org/officeDocument/2006/relationships" id="260" r:id="R794f113d265a4f5a"/>
    <p:sldId xmlns:r="http://schemas.openxmlformats.org/officeDocument/2006/relationships" id="261" r:id="Rf3bc9859f2c74a77"/>
    <p:sldId xmlns:r="http://schemas.openxmlformats.org/officeDocument/2006/relationships" id="262" r:id="R71777584d2fe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d68691f714908" /><Relationship Type="http://schemas.openxmlformats.org/officeDocument/2006/relationships/slide" Target="/ppt/slides/slide1.xml" Id="R96297db6eae4444a" /><Relationship Type="http://schemas.openxmlformats.org/officeDocument/2006/relationships/slide" Target="/ppt/slides/slide2.xml" Id="R21c1996442124986" /><Relationship Type="http://schemas.openxmlformats.org/officeDocument/2006/relationships/slide" Target="/ppt/slides/slide3.xml" Id="R467cfd0dc6a6473b" /><Relationship Type="http://schemas.openxmlformats.org/officeDocument/2006/relationships/slide" Target="/ppt/slides/slide4.xml" Id="R727960fcd9354395" /><Relationship Type="http://schemas.openxmlformats.org/officeDocument/2006/relationships/slide" Target="/ppt/slides/slide5.xml" Id="R794f113d265a4f5a" /><Relationship Type="http://schemas.openxmlformats.org/officeDocument/2006/relationships/slide" Target="/ppt/slides/slide6.xml" Id="Rf3bc9859f2c74a77" /><Relationship Type="http://schemas.openxmlformats.org/officeDocument/2006/relationships/slide" Target="/ppt/slides/slide7.xml" Id="R71777584d2fe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5d8cab959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decb40734c89" /><Relationship Type="http://schemas.openxmlformats.org/officeDocument/2006/relationships/theme" Target="/ppt/slideMasters/theme/theme1.xml" Id="Rad27c5da9f47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fdecb4073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ec7ca3a77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a5eaa93b5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842ff16f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5ca36e366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7cc0a3c8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7c49f364f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4579d2ec9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HELT MENNESKELIG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 MENNESKELIG AS ble etablert [år] og holder til i Siggerud.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CATHRINE-L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SIAM N RUKSA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SONIKA V R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Christiansen, Enebakkveien 619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1404 Siggerud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