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0e131394b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04b9c9c4004c7d"/>
  </p:sldMasterIdLst>
  <p:sldIdLst>
    <p:sldId xmlns:r="http://schemas.openxmlformats.org/officeDocument/2006/relationships" id="256" r:id="Recfe60ea57014510"/>
    <p:sldId xmlns:r="http://schemas.openxmlformats.org/officeDocument/2006/relationships" id="257" r:id="R860a6567114641fa"/>
    <p:sldId xmlns:r="http://schemas.openxmlformats.org/officeDocument/2006/relationships" id="258" r:id="R5cef49c70db64217"/>
    <p:sldId xmlns:r="http://schemas.openxmlformats.org/officeDocument/2006/relationships" id="259" r:id="R486088171b044c19"/>
    <p:sldId xmlns:r="http://schemas.openxmlformats.org/officeDocument/2006/relationships" id="260" r:id="R5e409fad96854e16"/>
    <p:sldId xmlns:r="http://schemas.openxmlformats.org/officeDocument/2006/relationships" id="261" r:id="R3855610d42dd4893"/>
    <p:sldId xmlns:r="http://schemas.openxmlformats.org/officeDocument/2006/relationships" id="262" r:id="R10bf9617a332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4b9c9c4004c7d" /><Relationship Type="http://schemas.openxmlformats.org/officeDocument/2006/relationships/slide" Target="/ppt/slides/slide1.xml" Id="Recfe60ea57014510" /><Relationship Type="http://schemas.openxmlformats.org/officeDocument/2006/relationships/slide" Target="/ppt/slides/slide2.xml" Id="R860a6567114641fa" /><Relationship Type="http://schemas.openxmlformats.org/officeDocument/2006/relationships/slide" Target="/ppt/slides/slide3.xml" Id="R5cef49c70db64217" /><Relationship Type="http://schemas.openxmlformats.org/officeDocument/2006/relationships/slide" Target="/ppt/slides/slide4.xml" Id="R486088171b044c19" /><Relationship Type="http://schemas.openxmlformats.org/officeDocument/2006/relationships/slide" Target="/ppt/slides/slide5.xml" Id="R5e409fad96854e16" /><Relationship Type="http://schemas.openxmlformats.org/officeDocument/2006/relationships/slide" Target="/ppt/slides/slide6.xml" Id="R3855610d42dd4893" /><Relationship Type="http://schemas.openxmlformats.org/officeDocument/2006/relationships/slide" Target="/ppt/slides/slide7.xml" Id="R10bf9617a332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411490c1f4b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ea24d1251429c" /><Relationship Type="http://schemas.openxmlformats.org/officeDocument/2006/relationships/theme" Target="/ppt/slideMasters/theme/theme1.xml" Id="R4e96696fc977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ea24d125142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ad9340986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dae499f13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cb8c69908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2233a67d5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a34a1f172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6b1b97eb64a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5ccc1af43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OKG-HOLDING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OKG-HOLDING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2 006 310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4 539 387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GJIL OLE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930 377 368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OKG-HOLDING AS</a:t>
            </a:r>
          </a:p>
        </p:txBody>
      </p:sp>
    </p:spTree>
  </p:cSld>
  <p:clrMapOvr>
    <a:masterClrMapping xmlns:a="http://schemas.openxmlformats.org/drawingml/2006/main"/>
  </p:clrMapOvr>
</p:sld>
</file>