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4a282c00348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26922bb2e4df3"/>
  </p:sldMasterIdLst>
  <p:sldIdLst>
    <p:sldId xmlns:r="http://schemas.openxmlformats.org/officeDocument/2006/relationships" id="256" r:id="R45f7ec5dd1534c10"/>
    <p:sldId xmlns:r="http://schemas.openxmlformats.org/officeDocument/2006/relationships" id="257" r:id="R390c52b5cd7843c2"/>
    <p:sldId xmlns:r="http://schemas.openxmlformats.org/officeDocument/2006/relationships" id="258" r:id="R67d470fe00944c5d"/>
    <p:sldId xmlns:r="http://schemas.openxmlformats.org/officeDocument/2006/relationships" id="259" r:id="Rbd217e4a463d43b0"/>
    <p:sldId xmlns:r="http://schemas.openxmlformats.org/officeDocument/2006/relationships" id="260" r:id="R34f2073d531a4989"/>
    <p:sldId xmlns:r="http://schemas.openxmlformats.org/officeDocument/2006/relationships" id="261" r:id="R997197acfdd24e53"/>
    <p:sldId xmlns:r="http://schemas.openxmlformats.org/officeDocument/2006/relationships" id="262" r:id="R33132306e7504d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26922bb2e4df3" /><Relationship Type="http://schemas.openxmlformats.org/officeDocument/2006/relationships/slide" Target="/ppt/slides/slide1.xml" Id="R45f7ec5dd1534c10" /><Relationship Type="http://schemas.openxmlformats.org/officeDocument/2006/relationships/slide" Target="/ppt/slides/slide2.xml" Id="R390c52b5cd7843c2" /><Relationship Type="http://schemas.openxmlformats.org/officeDocument/2006/relationships/slide" Target="/ppt/slides/slide3.xml" Id="R67d470fe00944c5d" /><Relationship Type="http://schemas.openxmlformats.org/officeDocument/2006/relationships/slide" Target="/ppt/slides/slide4.xml" Id="Rbd217e4a463d43b0" /><Relationship Type="http://schemas.openxmlformats.org/officeDocument/2006/relationships/slide" Target="/ppt/slides/slide5.xml" Id="R34f2073d531a4989" /><Relationship Type="http://schemas.openxmlformats.org/officeDocument/2006/relationships/slide" Target="/ppt/slides/slide6.xml" Id="R997197acfdd24e53" /><Relationship Type="http://schemas.openxmlformats.org/officeDocument/2006/relationships/slide" Target="/ppt/slides/slide7.xml" Id="R33132306e7504d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ea635ace546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1024dab084caf" /><Relationship Type="http://schemas.openxmlformats.org/officeDocument/2006/relationships/theme" Target="/ppt/slideMasters/theme/theme1.xml" Id="R31c06345c9964d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1024dab084c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16c1a2ccb4a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aa1291d7841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f5b7490044a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bc7539a9349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7ecc57ac747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dbcf7b93240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202eabe794f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INGER-ANNE ARVESEN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INGER-ANNE ARVESEN HOLDING AS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22 201 429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23 213 429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INGER 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Rekdalsveien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