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8ad74b79348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1293e459844c0"/>
  </p:sldMasterIdLst>
  <p:sldIdLst>
    <p:sldId xmlns:r="http://schemas.openxmlformats.org/officeDocument/2006/relationships" id="256" r:id="R4b3b376183534db8"/>
    <p:sldId xmlns:r="http://schemas.openxmlformats.org/officeDocument/2006/relationships" id="257" r:id="R7626a03c302d40af"/>
    <p:sldId xmlns:r="http://schemas.openxmlformats.org/officeDocument/2006/relationships" id="258" r:id="R50c4cbe5a05d4258"/>
    <p:sldId xmlns:r="http://schemas.openxmlformats.org/officeDocument/2006/relationships" id="259" r:id="R2801f4ccfb67486b"/>
    <p:sldId xmlns:r="http://schemas.openxmlformats.org/officeDocument/2006/relationships" id="260" r:id="R6adbfafbceaf48a8"/>
    <p:sldId xmlns:r="http://schemas.openxmlformats.org/officeDocument/2006/relationships" id="261" r:id="R6c3a9856df4a4ed4"/>
    <p:sldId xmlns:r="http://schemas.openxmlformats.org/officeDocument/2006/relationships" id="262" r:id="R80b8c416b19a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1293e459844c0" /><Relationship Type="http://schemas.openxmlformats.org/officeDocument/2006/relationships/slide" Target="/ppt/slides/slide1.xml" Id="R4b3b376183534db8" /><Relationship Type="http://schemas.openxmlformats.org/officeDocument/2006/relationships/slide" Target="/ppt/slides/slide2.xml" Id="R7626a03c302d40af" /><Relationship Type="http://schemas.openxmlformats.org/officeDocument/2006/relationships/slide" Target="/ppt/slides/slide3.xml" Id="R50c4cbe5a05d4258" /><Relationship Type="http://schemas.openxmlformats.org/officeDocument/2006/relationships/slide" Target="/ppt/slides/slide4.xml" Id="R2801f4ccfb67486b" /><Relationship Type="http://schemas.openxmlformats.org/officeDocument/2006/relationships/slide" Target="/ppt/slides/slide5.xml" Id="R6adbfafbceaf48a8" /><Relationship Type="http://schemas.openxmlformats.org/officeDocument/2006/relationships/slide" Target="/ppt/slides/slide6.xml" Id="R6c3a9856df4a4ed4" /><Relationship Type="http://schemas.openxmlformats.org/officeDocument/2006/relationships/slide" Target="/ppt/slides/slide7.xml" Id="R80b8c416b19a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18d3b5c31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f055d6c04f47" /><Relationship Type="http://schemas.openxmlformats.org/officeDocument/2006/relationships/theme" Target="/ppt/slideMasters/theme/theme1.xml" Id="R34806e81c3b7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ff055d6c0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00a6dcca9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15d31488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cde7254cd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2c85d9aa140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3334d3e67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cb77899241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0d3b50ae0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HÅRE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1 750 874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HÅRE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Asfaltfres AS, Nedre Nedmarken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930 366 153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HÅRE HOLDING AS</a:t>
            </a:r>
          </a:p>
        </p:txBody>
      </p:sp>
    </p:spTree>
  </p:cSld>
  <p:clrMapOvr>
    <a:masterClrMapping xmlns:a="http://schemas.openxmlformats.org/drawingml/2006/main"/>
  </p:clrMapOvr>
</p:sld>
</file>