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6a883340040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ca083effa4b9e"/>
  </p:sldMasterIdLst>
  <p:sldIdLst>
    <p:sldId xmlns:r="http://schemas.openxmlformats.org/officeDocument/2006/relationships" id="256" r:id="R8a87d55300f04e7f"/>
    <p:sldId xmlns:r="http://schemas.openxmlformats.org/officeDocument/2006/relationships" id="257" r:id="R49ed1b4a2ffc4df3"/>
    <p:sldId xmlns:r="http://schemas.openxmlformats.org/officeDocument/2006/relationships" id="258" r:id="Rbb108cc935dd4080"/>
    <p:sldId xmlns:r="http://schemas.openxmlformats.org/officeDocument/2006/relationships" id="259" r:id="Rd7aeef882ddd4b55"/>
    <p:sldId xmlns:r="http://schemas.openxmlformats.org/officeDocument/2006/relationships" id="260" r:id="Rd8f030670bff40a2"/>
    <p:sldId xmlns:r="http://schemas.openxmlformats.org/officeDocument/2006/relationships" id="261" r:id="Rc7d122b8ad9e45a1"/>
    <p:sldId xmlns:r="http://schemas.openxmlformats.org/officeDocument/2006/relationships" id="262" r:id="R7a6ca80441d04b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ca083effa4b9e" /><Relationship Type="http://schemas.openxmlformats.org/officeDocument/2006/relationships/slide" Target="/ppt/slides/slide1.xml" Id="R8a87d55300f04e7f" /><Relationship Type="http://schemas.openxmlformats.org/officeDocument/2006/relationships/slide" Target="/ppt/slides/slide2.xml" Id="R49ed1b4a2ffc4df3" /><Relationship Type="http://schemas.openxmlformats.org/officeDocument/2006/relationships/slide" Target="/ppt/slides/slide3.xml" Id="Rbb108cc935dd4080" /><Relationship Type="http://schemas.openxmlformats.org/officeDocument/2006/relationships/slide" Target="/ppt/slides/slide4.xml" Id="Rd7aeef882ddd4b55" /><Relationship Type="http://schemas.openxmlformats.org/officeDocument/2006/relationships/slide" Target="/ppt/slides/slide5.xml" Id="Rd8f030670bff40a2" /><Relationship Type="http://schemas.openxmlformats.org/officeDocument/2006/relationships/slide" Target="/ppt/slides/slide6.xml" Id="Rc7d122b8ad9e45a1" /><Relationship Type="http://schemas.openxmlformats.org/officeDocument/2006/relationships/slide" Target="/ppt/slides/slide7.xml" Id="R7a6ca80441d04b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3d34ae33d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1bc1b497842c9" /><Relationship Type="http://schemas.openxmlformats.org/officeDocument/2006/relationships/theme" Target="/ppt/slideMasters/theme/theme1.xml" Id="R51d991f507e349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d1bc1b4978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ed3a863374d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a3d7d81034e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c2212f28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a168f307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f188a1e134f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997013899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37bc303de41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SKJELLERFJELLET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SKJELLERFJELLET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306 321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4 723 111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THOR EIVIND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Folabruveien 215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SKJELLERFJELLET AS</a:t>
            </a:r>
          </a:p>
        </p:txBody>
      </p:sp>
    </p:spTree>
  </p:cSld>
  <p:clrMapOvr>
    <a:masterClrMapping xmlns:a="http://schemas.openxmlformats.org/drawingml/2006/main"/>
  </p:clrMapOvr>
</p:sld>
</file>