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45b90cb48344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f6c26e94484cc1"/>
  </p:sldMasterIdLst>
  <p:sldIdLst>
    <p:sldId xmlns:r="http://schemas.openxmlformats.org/officeDocument/2006/relationships" id="256" r:id="R153d25a0bf46478e"/>
    <p:sldId xmlns:r="http://schemas.openxmlformats.org/officeDocument/2006/relationships" id="257" r:id="R89726434b57d4ef8"/>
    <p:sldId xmlns:r="http://schemas.openxmlformats.org/officeDocument/2006/relationships" id="258" r:id="R9f540bf16fed4754"/>
    <p:sldId xmlns:r="http://schemas.openxmlformats.org/officeDocument/2006/relationships" id="259" r:id="R12bf473ae49548e6"/>
    <p:sldId xmlns:r="http://schemas.openxmlformats.org/officeDocument/2006/relationships" id="260" r:id="R5b7bdc9d2df14eb3"/>
    <p:sldId xmlns:r="http://schemas.openxmlformats.org/officeDocument/2006/relationships" id="261" r:id="R83e9f82fde654f6c"/>
    <p:sldId xmlns:r="http://schemas.openxmlformats.org/officeDocument/2006/relationships" id="262" r:id="R26fb4c439dc94c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f6c26e94484cc1" /><Relationship Type="http://schemas.openxmlformats.org/officeDocument/2006/relationships/slide" Target="/ppt/slides/slide1.xml" Id="R153d25a0bf46478e" /><Relationship Type="http://schemas.openxmlformats.org/officeDocument/2006/relationships/slide" Target="/ppt/slides/slide2.xml" Id="R89726434b57d4ef8" /><Relationship Type="http://schemas.openxmlformats.org/officeDocument/2006/relationships/slide" Target="/ppt/slides/slide3.xml" Id="R9f540bf16fed4754" /><Relationship Type="http://schemas.openxmlformats.org/officeDocument/2006/relationships/slide" Target="/ppt/slides/slide4.xml" Id="R12bf473ae49548e6" /><Relationship Type="http://schemas.openxmlformats.org/officeDocument/2006/relationships/slide" Target="/ppt/slides/slide5.xml" Id="R5b7bdc9d2df14eb3" /><Relationship Type="http://schemas.openxmlformats.org/officeDocument/2006/relationships/slide" Target="/ppt/slides/slide6.xml" Id="R83e9f82fde654f6c" /><Relationship Type="http://schemas.openxmlformats.org/officeDocument/2006/relationships/slide" Target="/ppt/slides/slide7.xml" Id="R26fb4c439dc94c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a2dfe007a348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512b2267444651" /><Relationship Type="http://schemas.openxmlformats.org/officeDocument/2006/relationships/theme" Target="/ppt/slideMasters/theme/theme1.xml" Id="Rcbbe3072baee41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512b22674446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9ec716189743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7d4a55c81d43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b40b284cf44c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370457203849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1c288623a64d5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a6241f9076455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7d2164866a4c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ZENITH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ZENITH ELEKTRO AS ble etablert [år] og holder til i Langevåg.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86 912 098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6 334 082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4 505 997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11 304 215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42 020 226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ZENITH HOLDING AS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HALDOR HOLDING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Futevegen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6030 Langevåg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19 87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ronny@zenithelektro.no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930 349 607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