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9475020f4b4d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af5157d81f4efc"/>
  </p:sldMasterIdLst>
  <p:sldIdLst>
    <p:sldId xmlns:r="http://schemas.openxmlformats.org/officeDocument/2006/relationships" id="256" r:id="R014eb7d0c6b445a4"/>
    <p:sldId xmlns:r="http://schemas.openxmlformats.org/officeDocument/2006/relationships" id="257" r:id="R579074ffd60d4f82"/>
    <p:sldId xmlns:r="http://schemas.openxmlformats.org/officeDocument/2006/relationships" id="258" r:id="R7103052547fd4062"/>
    <p:sldId xmlns:r="http://schemas.openxmlformats.org/officeDocument/2006/relationships" id="259" r:id="Rd7c421bea2664c27"/>
    <p:sldId xmlns:r="http://schemas.openxmlformats.org/officeDocument/2006/relationships" id="260" r:id="Rf5e23954ea504088"/>
    <p:sldId xmlns:r="http://schemas.openxmlformats.org/officeDocument/2006/relationships" id="261" r:id="R6346dee0850746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af5157d81f4efc" /><Relationship Type="http://schemas.openxmlformats.org/officeDocument/2006/relationships/slide" Target="/ppt/slides/slide1.xml" Id="R014eb7d0c6b445a4" /><Relationship Type="http://schemas.openxmlformats.org/officeDocument/2006/relationships/slide" Target="/ppt/slides/slide2.xml" Id="R579074ffd60d4f82" /><Relationship Type="http://schemas.openxmlformats.org/officeDocument/2006/relationships/slide" Target="/ppt/slides/slide3.xml" Id="R7103052547fd4062" /><Relationship Type="http://schemas.openxmlformats.org/officeDocument/2006/relationships/slide" Target="/ppt/slides/slide4.xml" Id="Rd7c421bea2664c27" /><Relationship Type="http://schemas.openxmlformats.org/officeDocument/2006/relationships/slide" Target="/ppt/slides/slide5.xml" Id="Rf5e23954ea504088" /><Relationship Type="http://schemas.openxmlformats.org/officeDocument/2006/relationships/slide" Target="/ppt/slides/slide6.xml" Id="R6346dee0850746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33b595e8d849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5521935b14739" /><Relationship Type="http://schemas.openxmlformats.org/officeDocument/2006/relationships/theme" Target="/ppt/slideMasters/theme/theme1.xml" Id="R6b47184ccf254e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f5521935b147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89117eed642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e86a6de12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f06300b4848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bbd2726ba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afb51990343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c2bef36e04d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