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09d13b8617c427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15a1141b6d5430c"/>
  </p:sldMasterIdLst>
  <p:sldIdLst>
    <p:sldId xmlns:r="http://schemas.openxmlformats.org/officeDocument/2006/relationships" id="256" r:id="R5d9c9ec079884728"/>
    <p:sldId xmlns:r="http://schemas.openxmlformats.org/officeDocument/2006/relationships" id="257" r:id="R49ccdb90bcf34f08"/>
    <p:sldId xmlns:r="http://schemas.openxmlformats.org/officeDocument/2006/relationships" id="258" r:id="R4a729b9904e347b4"/>
    <p:sldId xmlns:r="http://schemas.openxmlformats.org/officeDocument/2006/relationships" id="259" r:id="Ra4ea7b19a96f488f"/>
    <p:sldId xmlns:r="http://schemas.openxmlformats.org/officeDocument/2006/relationships" id="260" r:id="Rab2c341728024923"/>
    <p:sldId xmlns:r="http://schemas.openxmlformats.org/officeDocument/2006/relationships" id="261" r:id="R7f4b73c70af64219"/>
    <p:sldId xmlns:r="http://schemas.openxmlformats.org/officeDocument/2006/relationships" id="262" r:id="Rafbc69a17d52423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15a1141b6d5430c" /><Relationship Type="http://schemas.openxmlformats.org/officeDocument/2006/relationships/slide" Target="/ppt/slides/slide1.xml" Id="R5d9c9ec079884728" /><Relationship Type="http://schemas.openxmlformats.org/officeDocument/2006/relationships/slide" Target="/ppt/slides/slide2.xml" Id="R49ccdb90bcf34f08" /><Relationship Type="http://schemas.openxmlformats.org/officeDocument/2006/relationships/slide" Target="/ppt/slides/slide3.xml" Id="R4a729b9904e347b4" /><Relationship Type="http://schemas.openxmlformats.org/officeDocument/2006/relationships/slide" Target="/ppt/slides/slide4.xml" Id="Ra4ea7b19a96f488f" /><Relationship Type="http://schemas.openxmlformats.org/officeDocument/2006/relationships/slide" Target="/ppt/slides/slide5.xml" Id="Rab2c341728024923" /><Relationship Type="http://schemas.openxmlformats.org/officeDocument/2006/relationships/slide" Target="/ppt/slides/slide6.xml" Id="R7f4b73c70af64219" /><Relationship Type="http://schemas.openxmlformats.org/officeDocument/2006/relationships/slide" Target="/ppt/slides/slide7.xml" Id="Rafbc69a17d52423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37a1dedf5de4e6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8f97ec864c4be4" /><Relationship Type="http://schemas.openxmlformats.org/officeDocument/2006/relationships/theme" Target="/ppt/slideMasters/theme/theme1.xml" Id="Ra18770c757a7495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08f97ec864c4be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42cd5c04ae46a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6aca53f707405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f2627c6d0f432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f6bf4948b5456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78eef05ea449c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857967fa434ed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56cb61c54e461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WERNER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WERNER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WERNER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WERNER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WERNER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WERNER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−6 553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1 709 846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2 936 755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3 114 572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WERNER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WERNER KAREN HEDVIG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WERNER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Turbinveien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0195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930 349 372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WERNER AS</a:t>
            </a:r>
          </a:p>
        </p:txBody>
      </p:sp>
    </p:spTree>
  </p:cSld>
  <p:clrMapOvr>
    <a:masterClrMapping xmlns:a="http://schemas.openxmlformats.org/drawingml/2006/main"/>
  </p:clrMapOvr>
</p:sld>
</file>