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510f94d7c141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e48795b87541df"/>
  </p:sldMasterIdLst>
  <p:sldIdLst>
    <p:sldId xmlns:r="http://schemas.openxmlformats.org/officeDocument/2006/relationships" id="256" r:id="R79660bf56ae5423e"/>
    <p:sldId xmlns:r="http://schemas.openxmlformats.org/officeDocument/2006/relationships" id="257" r:id="R643a050582df4de0"/>
    <p:sldId xmlns:r="http://schemas.openxmlformats.org/officeDocument/2006/relationships" id="258" r:id="Rd0e758af7cd44d2c"/>
    <p:sldId xmlns:r="http://schemas.openxmlformats.org/officeDocument/2006/relationships" id="259" r:id="Re47cc905cc6b4bb7"/>
    <p:sldId xmlns:r="http://schemas.openxmlformats.org/officeDocument/2006/relationships" id="260" r:id="R2173c8699b7a4f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e48795b87541df" /><Relationship Type="http://schemas.openxmlformats.org/officeDocument/2006/relationships/slide" Target="/ppt/slides/slide1.xml" Id="R79660bf56ae5423e" /><Relationship Type="http://schemas.openxmlformats.org/officeDocument/2006/relationships/slide" Target="/ppt/slides/slide2.xml" Id="R643a050582df4de0" /><Relationship Type="http://schemas.openxmlformats.org/officeDocument/2006/relationships/slide" Target="/ppt/slides/slide3.xml" Id="Rd0e758af7cd44d2c" /><Relationship Type="http://schemas.openxmlformats.org/officeDocument/2006/relationships/slide" Target="/ppt/slides/slide4.xml" Id="Re47cc905cc6b4bb7" /><Relationship Type="http://schemas.openxmlformats.org/officeDocument/2006/relationships/slide" Target="/ppt/slides/slide5.xml" Id="R2173c8699b7a4f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8a765fa3f745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33b273ac4748a5" /><Relationship Type="http://schemas.openxmlformats.org/officeDocument/2006/relationships/theme" Target="/ppt/slideMasters/theme/theme1.xml" Id="R84c30c065f174f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33b273ac4748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f7c2ab65e47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a76ea0b8c40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4bab253fb4b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73b52b1f54b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f6c6b0b0a45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