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799789a73344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106c4cee4748e6"/>
  </p:sldMasterIdLst>
  <p:sldIdLst>
    <p:sldId xmlns:r="http://schemas.openxmlformats.org/officeDocument/2006/relationships" id="256" r:id="Rdc75c2eb244e49be"/>
    <p:sldId xmlns:r="http://schemas.openxmlformats.org/officeDocument/2006/relationships" id="257" r:id="Re8bad8f82b1843d9"/>
    <p:sldId xmlns:r="http://schemas.openxmlformats.org/officeDocument/2006/relationships" id="258" r:id="R074d2d3779814154"/>
    <p:sldId xmlns:r="http://schemas.openxmlformats.org/officeDocument/2006/relationships" id="259" r:id="R770370417ce747ec"/>
    <p:sldId xmlns:r="http://schemas.openxmlformats.org/officeDocument/2006/relationships" id="260" r:id="Rec4a82c37fd24012"/>
    <p:sldId xmlns:r="http://schemas.openxmlformats.org/officeDocument/2006/relationships" id="261" r:id="Re1d1d90ea1f347f8"/>
    <p:sldId xmlns:r="http://schemas.openxmlformats.org/officeDocument/2006/relationships" id="262" r:id="R036c9c925d574a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106c4cee4748e6" /><Relationship Type="http://schemas.openxmlformats.org/officeDocument/2006/relationships/slide" Target="/ppt/slides/slide1.xml" Id="Rdc75c2eb244e49be" /><Relationship Type="http://schemas.openxmlformats.org/officeDocument/2006/relationships/slide" Target="/ppt/slides/slide2.xml" Id="Re8bad8f82b1843d9" /><Relationship Type="http://schemas.openxmlformats.org/officeDocument/2006/relationships/slide" Target="/ppt/slides/slide3.xml" Id="R074d2d3779814154" /><Relationship Type="http://schemas.openxmlformats.org/officeDocument/2006/relationships/slide" Target="/ppt/slides/slide4.xml" Id="R770370417ce747ec" /><Relationship Type="http://schemas.openxmlformats.org/officeDocument/2006/relationships/slide" Target="/ppt/slides/slide5.xml" Id="Rec4a82c37fd24012" /><Relationship Type="http://schemas.openxmlformats.org/officeDocument/2006/relationships/slide" Target="/ppt/slides/slide6.xml" Id="Re1d1d90ea1f347f8" /><Relationship Type="http://schemas.openxmlformats.org/officeDocument/2006/relationships/slide" Target="/ppt/slides/slide7.xml" Id="R036c9c925d574a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afdc2276cf43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431d363ea54b54" /><Relationship Type="http://schemas.openxmlformats.org/officeDocument/2006/relationships/theme" Target="/ppt/slideMasters/theme/theme1.xml" Id="Rb6278db38d5c4a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431d363ea54b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041354eaca4f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0269978c984a4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05bc3da32b46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56311ce4804a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1147af094a414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fd24cd6e59487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3362c53a9b48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KARMSUND SFH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KARMSUND SFH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KARMSUND SFH AS ble etablert [år] og holder til i Håvik.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KARMSUND SFH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KARMSUND SFH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KARMSUND SFH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−24 805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207 308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23 800 738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23 959 346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KARMSUND SFH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SIGMUND FERKINGSTAD HYSTAD  –  100,0 %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ARVE HENNING HYSTAD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KARMSUND SFH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Kolstøneset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4265 Håvik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930 343 129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KARMSUND SFH AS</a:t>
            </a:r>
          </a:p>
        </p:txBody>
      </p:sp>
    </p:spTree>
  </p:cSld>
  <p:clrMapOvr>
    <a:masterClrMapping xmlns:a="http://schemas.openxmlformats.org/drawingml/2006/main"/>
  </p:clrMapOvr>
</p:sld>
</file>