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e27b96c47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4bbe181e749fb"/>
  </p:sldMasterIdLst>
  <p:sldIdLst>
    <p:sldId xmlns:r="http://schemas.openxmlformats.org/officeDocument/2006/relationships" id="256" r:id="R5133bfc234c347da"/>
    <p:sldId xmlns:r="http://schemas.openxmlformats.org/officeDocument/2006/relationships" id="257" r:id="Ref5b11f105cf4b92"/>
    <p:sldId xmlns:r="http://schemas.openxmlformats.org/officeDocument/2006/relationships" id="258" r:id="R32d49275506a47cc"/>
    <p:sldId xmlns:r="http://schemas.openxmlformats.org/officeDocument/2006/relationships" id="259" r:id="Rac059604fab2415b"/>
    <p:sldId xmlns:r="http://schemas.openxmlformats.org/officeDocument/2006/relationships" id="260" r:id="R2b714f1c514e44fd"/>
    <p:sldId xmlns:r="http://schemas.openxmlformats.org/officeDocument/2006/relationships" id="261" r:id="R914968cb53e04531"/>
    <p:sldId xmlns:r="http://schemas.openxmlformats.org/officeDocument/2006/relationships" id="262" r:id="R1e4cdd64a200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4bbe181e749fb" /><Relationship Type="http://schemas.openxmlformats.org/officeDocument/2006/relationships/slide" Target="/ppt/slides/slide1.xml" Id="R5133bfc234c347da" /><Relationship Type="http://schemas.openxmlformats.org/officeDocument/2006/relationships/slide" Target="/ppt/slides/slide2.xml" Id="Ref5b11f105cf4b92" /><Relationship Type="http://schemas.openxmlformats.org/officeDocument/2006/relationships/slide" Target="/ppt/slides/slide3.xml" Id="R32d49275506a47cc" /><Relationship Type="http://schemas.openxmlformats.org/officeDocument/2006/relationships/slide" Target="/ppt/slides/slide4.xml" Id="Rac059604fab2415b" /><Relationship Type="http://schemas.openxmlformats.org/officeDocument/2006/relationships/slide" Target="/ppt/slides/slide5.xml" Id="R2b714f1c514e44fd" /><Relationship Type="http://schemas.openxmlformats.org/officeDocument/2006/relationships/slide" Target="/ppt/slides/slide6.xml" Id="R914968cb53e04531" /><Relationship Type="http://schemas.openxmlformats.org/officeDocument/2006/relationships/slide" Target="/ppt/slides/slide7.xml" Id="R1e4cdd64a200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572b168a1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f9ef52284cd8" /><Relationship Type="http://schemas.openxmlformats.org/officeDocument/2006/relationships/theme" Target="/ppt/slideMasters/theme/theme1.xml" Id="R3a0835706f17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bf9ef52284c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3dbc811c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50272ca91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22e02efd3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6ab6e806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e033bb93946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2f048c41a41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6d90300f74f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