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21b39408a4c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474403204c4399"/>
  </p:sldMasterIdLst>
  <p:sldIdLst>
    <p:sldId xmlns:r="http://schemas.openxmlformats.org/officeDocument/2006/relationships" id="256" r:id="R3f46627963dd429b"/>
    <p:sldId xmlns:r="http://schemas.openxmlformats.org/officeDocument/2006/relationships" id="257" r:id="R5c2316b462904372"/>
    <p:sldId xmlns:r="http://schemas.openxmlformats.org/officeDocument/2006/relationships" id="258" r:id="R95e78cee024142ef"/>
    <p:sldId xmlns:r="http://schemas.openxmlformats.org/officeDocument/2006/relationships" id="259" r:id="R057dc5e31455453b"/>
    <p:sldId xmlns:r="http://schemas.openxmlformats.org/officeDocument/2006/relationships" id="260" r:id="Rc8678a83c1624f88"/>
    <p:sldId xmlns:r="http://schemas.openxmlformats.org/officeDocument/2006/relationships" id="261" r:id="R504e972aa84141d4"/>
    <p:sldId xmlns:r="http://schemas.openxmlformats.org/officeDocument/2006/relationships" id="262" r:id="Rccf6ea85fc54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474403204c4399" /><Relationship Type="http://schemas.openxmlformats.org/officeDocument/2006/relationships/slide" Target="/ppt/slides/slide1.xml" Id="R3f46627963dd429b" /><Relationship Type="http://schemas.openxmlformats.org/officeDocument/2006/relationships/slide" Target="/ppt/slides/slide2.xml" Id="R5c2316b462904372" /><Relationship Type="http://schemas.openxmlformats.org/officeDocument/2006/relationships/slide" Target="/ppt/slides/slide3.xml" Id="R95e78cee024142ef" /><Relationship Type="http://schemas.openxmlformats.org/officeDocument/2006/relationships/slide" Target="/ppt/slides/slide4.xml" Id="R057dc5e31455453b" /><Relationship Type="http://schemas.openxmlformats.org/officeDocument/2006/relationships/slide" Target="/ppt/slides/slide5.xml" Id="Rc8678a83c1624f88" /><Relationship Type="http://schemas.openxmlformats.org/officeDocument/2006/relationships/slide" Target="/ppt/slides/slide6.xml" Id="R504e972aa84141d4" /><Relationship Type="http://schemas.openxmlformats.org/officeDocument/2006/relationships/slide" Target="/ppt/slides/slide7.xml" Id="Rccf6ea85fc54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faaaf9b4d40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a8a1a26634e32" /><Relationship Type="http://schemas.openxmlformats.org/officeDocument/2006/relationships/theme" Target="/ppt/slideMasters/theme/theme1.xml" Id="Ra9fec9664c1b4f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a8a1a26634e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ee0fab1ae49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d029cc00d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1cfbf496c43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d9ba8830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74dd8a484b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76a34a8ec4d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9d1d38126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HOLMS 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HOLMS HUS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14 451 675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6 620 597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7 494 126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9 115 304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28 864 045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TRULS HERMAN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 HUS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Holm Eiendom, Engebrets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51 12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www.holmeiendom.no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930 299 642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HOLMS HUS</a:t>
            </a:r>
          </a:p>
        </p:txBody>
      </p:sp>
    </p:spTree>
  </p:cSld>
  <p:clrMapOvr>
    <a:masterClrMapping xmlns:a="http://schemas.openxmlformats.org/drawingml/2006/main"/>
  </p:clrMapOvr>
</p:sld>
</file>