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fba700c7c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ab324c0d94ca0"/>
  </p:sldMasterIdLst>
  <p:sldIdLst>
    <p:sldId xmlns:r="http://schemas.openxmlformats.org/officeDocument/2006/relationships" id="256" r:id="Rc04956e3966a4be2"/>
    <p:sldId xmlns:r="http://schemas.openxmlformats.org/officeDocument/2006/relationships" id="257" r:id="Raeca6a046ce14669"/>
    <p:sldId xmlns:r="http://schemas.openxmlformats.org/officeDocument/2006/relationships" id="258" r:id="Re5a9f3dc50ee4a6b"/>
    <p:sldId xmlns:r="http://schemas.openxmlformats.org/officeDocument/2006/relationships" id="259" r:id="R2db6738ef8e14886"/>
    <p:sldId xmlns:r="http://schemas.openxmlformats.org/officeDocument/2006/relationships" id="260" r:id="R6df765492fbc45b5"/>
    <p:sldId xmlns:r="http://schemas.openxmlformats.org/officeDocument/2006/relationships" id="261" r:id="R4336ddb4711d4f39"/>
    <p:sldId xmlns:r="http://schemas.openxmlformats.org/officeDocument/2006/relationships" id="262" r:id="Rb7d48e5275714a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ab324c0d94ca0" /><Relationship Type="http://schemas.openxmlformats.org/officeDocument/2006/relationships/slide" Target="/ppt/slides/slide1.xml" Id="Rc04956e3966a4be2" /><Relationship Type="http://schemas.openxmlformats.org/officeDocument/2006/relationships/slide" Target="/ppt/slides/slide2.xml" Id="Raeca6a046ce14669" /><Relationship Type="http://schemas.openxmlformats.org/officeDocument/2006/relationships/slide" Target="/ppt/slides/slide3.xml" Id="Re5a9f3dc50ee4a6b" /><Relationship Type="http://schemas.openxmlformats.org/officeDocument/2006/relationships/slide" Target="/ppt/slides/slide4.xml" Id="R2db6738ef8e14886" /><Relationship Type="http://schemas.openxmlformats.org/officeDocument/2006/relationships/slide" Target="/ppt/slides/slide5.xml" Id="R6df765492fbc45b5" /><Relationship Type="http://schemas.openxmlformats.org/officeDocument/2006/relationships/slide" Target="/ppt/slides/slide6.xml" Id="R4336ddb4711d4f39" /><Relationship Type="http://schemas.openxmlformats.org/officeDocument/2006/relationships/slide" Target="/ppt/slides/slide7.xml" Id="Rb7d48e5275714a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92536055643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e4a4e4ea542fc" /><Relationship Type="http://schemas.openxmlformats.org/officeDocument/2006/relationships/theme" Target="/ppt/slideMasters/theme/theme1.xml" Id="R744753ed627a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e4a4e4ea5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10eed010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ced0178bc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90e50ff37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ba8988b5f4f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2a01457843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540d14a2241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3c03a727e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PRAHA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UPPHEIM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UPPHEIM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