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4a06f4256e49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bda5a5eef34670"/>
  </p:sldMasterIdLst>
  <p:sldIdLst>
    <p:sldId xmlns:r="http://schemas.openxmlformats.org/officeDocument/2006/relationships" id="256" r:id="Re9e8cfc714c84202"/>
    <p:sldId xmlns:r="http://schemas.openxmlformats.org/officeDocument/2006/relationships" id="257" r:id="Re31cf80800704c00"/>
    <p:sldId xmlns:r="http://schemas.openxmlformats.org/officeDocument/2006/relationships" id="258" r:id="R1172e55d03a14ba2"/>
    <p:sldId xmlns:r="http://schemas.openxmlformats.org/officeDocument/2006/relationships" id="259" r:id="R1e8b9f975d994da9"/>
    <p:sldId xmlns:r="http://schemas.openxmlformats.org/officeDocument/2006/relationships" id="260" r:id="Ra3fe5c5dd9fe46b2"/>
    <p:sldId xmlns:r="http://schemas.openxmlformats.org/officeDocument/2006/relationships" id="261" r:id="R82ebb8ddad1c4785"/>
    <p:sldId xmlns:r="http://schemas.openxmlformats.org/officeDocument/2006/relationships" id="262" r:id="R068341faecc940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bda5a5eef34670" /><Relationship Type="http://schemas.openxmlformats.org/officeDocument/2006/relationships/slide" Target="/ppt/slides/slide1.xml" Id="Re9e8cfc714c84202" /><Relationship Type="http://schemas.openxmlformats.org/officeDocument/2006/relationships/slide" Target="/ppt/slides/slide2.xml" Id="Re31cf80800704c00" /><Relationship Type="http://schemas.openxmlformats.org/officeDocument/2006/relationships/slide" Target="/ppt/slides/slide3.xml" Id="R1172e55d03a14ba2" /><Relationship Type="http://schemas.openxmlformats.org/officeDocument/2006/relationships/slide" Target="/ppt/slides/slide4.xml" Id="R1e8b9f975d994da9" /><Relationship Type="http://schemas.openxmlformats.org/officeDocument/2006/relationships/slide" Target="/ppt/slides/slide5.xml" Id="Ra3fe5c5dd9fe46b2" /><Relationship Type="http://schemas.openxmlformats.org/officeDocument/2006/relationships/slide" Target="/ppt/slides/slide6.xml" Id="R82ebb8ddad1c4785" /><Relationship Type="http://schemas.openxmlformats.org/officeDocument/2006/relationships/slide" Target="/ppt/slides/slide7.xml" Id="R068341faecc940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73a92ba81a41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3a54b96484410" /><Relationship Type="http://schemas.openxmlformats.org/officeDocument/2006/relationships/theme" Target="/ppt/slideMasters/theme/theme1.xml" Id="R1d08a5994e1c49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b3a54b964844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0f4f0f56d4f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499dc157947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dc492da424e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7ce8dd72844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acddd505c43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5ec5df8214e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8facb5ce042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ODDAGATA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ODDAGATA 13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