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84b36e44d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3813e69c24151"/>
  </p:sldMasterIdLst>
  <p:sldIdLst>
    <p:sldId xmlns:r="http://schemas.openxmlformats.org/officeDocument/2006/relationships" id="256" r:id="R371ed182b5cc4864"/>
    <p:sldId xmlns:r="http://schemas.openxmlformats.org/officeDocument/2006/relationships" id="257" r:id="R96c82f93ad5d4da7"/>
    <p:sldId xmlns:r="http://schemas.openxmlformats.org/officeDocument/2006/relationships" id="258" r:id="Rb8f7293bd5914435"/>
    <p:sldId xmlns:r="http://schemas.openxmlformats.org/officeDocument/2006/relationships" id="259" r:id="Rbf6b87f80aff4fbf"/>
    <p:sldId xmlns:r="http://schemas.openxmlformats.org/officeDocument/2006/relationships" id="260" r:id="R617fb5f05f9941c4"/>
    <p:sldId xmlns:r="http://schemas.openxmlformats.org/officeDocument/2006/relationships" id="261" r:id="R26ee0047e01a433a"/>
    <p:sldId xmlns:r="http://schemas.openxmlformats.org/officeDocument/2006/relationships" id="262" r:id="R499f04535033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3813e69c24151" /><Relationship Type="http://schemas.openxmlformats.org/officeDocument/2006/relationships/slide" Target="/ppt/slides/slide1.xml" Id="R371ed182b5cc4864" /><Relationship Type="http://schemas.openxmlformats.org/officeDocument/2006/relationships/slide" Target="/ppt/slides/slide2.xml" Id="R96c82f93ad5d4da7" /><Relationship Type="http://schemas.openxmlformats.org/officeDocument/2006/relationships/slide" Target="/ppt/slides/slide3.xml" Id="Rb8f7293bd5914435" /><Relationship Type="http://schemas.openxmlformats.org/officeDocument/2006/relationships/slide" Target="/ppt/slides/slide4.xml" Id="Rbf6b87f80aff4fbf" /><Relationship Type="http://schemas.openxmlformats.org/officeDocument/2006/relationships/slide" Target="/ppt/slides/slide5.xml" Id="R617fb5f05f9941c4" /><Relationship Type="http://schemas.openxmlformats.org/officeDocument/2006/relationships/slide" Target="/ppt/slides/slide6.xml" Id="R26ee0047e01a433a" /><Relationship Type="http://schemas.openxmlformats.org/officeDocument/2006/relationships/slide" Target="/ppt/slides/slide7.xml" Id="R499f04535033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c72a07103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725fc76c94a62" /><Relationship Type="http://schemas.openxmlformats.org/officeDocument/2006/relationships/theme" Target="/ppt/slideMasters/theme/theme1.xml" Id="R094f8cff0b85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725fc76c9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7b4642af240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4da596a44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2f0ac6d9c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dd73979dd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14f14b9554d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e7b69536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c1145580f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