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7b63a27f9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4fde0db0004c5f"/>
  </p:sldMasterIdLst>
  <p:sldIdLst>
    <p:sldId xmlns:r="http://schemas.openxmlformats.org/officeDocument/2006/relationships" id="256" r:id="R94a103207f9141ed"/>
    <p:sldId xmlns:r="http://schemas.openxmlformats.org/officeDocument/2006/relationships" id="257" r:id="Rf500f84250ec479d"/>
    <p:sldId xmlns:r="http://schemas.openxmlformats.org/officeDocument/2006/relationships" id="258" r:id="R3f5fef703066440b"/>
    <p:sldId xmlns:r="http://schemas.openxmlformats.org/officeDocument/2006/relationships" id="259" r:id="R5d933e6c598f444d"/>
    <p:sldId xmlns:r="http://schemas.openxmlformats.org/officeDocument/2006/relationships" id="260" r:id="R0e75b2fc482a4e30"/>
    <p:sldId xmlns:r="http://schemas.openxmlformats.org/officeDocument/2006/relationships" id="261" r:id="Re9b877490c9447aa"/>
    <p:sldId xmlns:r="http://schemas.openxmlformats.org/officeDocument/2006/relationships" id="262" r:id="Rd35e7a0c62594f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fde0db0004c5f" /><Relationship Type="http://schemas.openxmlformats.org/officeDocument/2006/relationships/slide" Target="/ppt/slides/slide1.xml" Id="R94a103207f9141ed" /><Relationship Type="http://schemas.openxmlformats.org/officeDocument/2006/relationships/slide" Target="/ppt/slides/slide2.xml" Id="Rf500f84250ec479d" /><Relationship Type="http://schemas.openxmlformats.org/officeDocument/2006/relationships/slide" Target="/ppt/slides/slide3.xml" Id="R3f5fef703066440b" /><Relationship Type="http://schemas.openxmlformats.org/officeDocument/2006/relationships/slide" Target="/ppt/slides/slide4.xml" Id="R5d933e6c598f444d" /><Relationship Type="http://schemas.openxmlformats.org/officeDocument/2006/relationships/slide" Target="/ppt/slides/slide5.xml" Id="R0e75b2fc482a4e30" /><Relationship Type="http://schemas.openxmlformats.org/officeDocument/2006/relationships/slide" Target="/ppt/slides/slide6.xml" Id="Re9b877490c9447aa" /><Relationship Type="http://schemas.openxmlformats.org/officeDocument/2006/relationships/slide" Target="/ppt/slides/slide7.xml" Id="Rd35e7a0c62594f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7fc7adcd241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833feae884454" /><Relationship Type="http://schemas.openxmlformats.org/officeDocument/2006/relationships/theme" Target="/ppt/slideMasters/theme/theme1.xml" Id="R39c8e326e14d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833feae8844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ee18fcf13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30f74656440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cc6681ee24b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66a86270e41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46e6666584d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161829e274a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fc610275c49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 INVEST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524 857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EVEN WINTHER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930 243 116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