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c24c1ecf0149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2a21f460bf40af"/>
  </p:sldMasterIdLst>
  <p:sldIdLst>
    <p:sldId xmlns:r="http://schemas.openxmlformats.org/officeDocument/2006/relationships" id="256" r:id="R24ddd255e9394035"/>
    <p:sldId xmlns:r="http://schemas.openxmlformats.org/officeDocument/2006/relationships" id="257" r:id="Rae649171e3b74c02"/>
    <p:sldId xmlns:r="http://schemas.openxmlformats.org/officeDocument/2006/relationships" id="258" r:id="R5ee4c4fcef964593"/>
    <p:sldId xmlns:r="http://schemas.openxmlformats.org/officeDocument/2006/relationships" id="259" r:id="R8ed80a716b4040f6"/>
    <p:sldId xmlns:r="http://schemas.openxmlformats.org/officeDocument/2006/relationships" id="260" r:id="R84fc8251c62447c9"/>
    <p:sldId xmlns:r="http://schemas.openxmlformats.org/officeDocument/2006/relationships" id="261" r:id="R72a2f6a0be134a0f"/>
    <p:sldId xmlns:r="http://schemas.openxmlformats.org/officeDocument/2006/relationships" id="262" r:id="Re1feadcaf25d4e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2a21f460bf40af" /><Relationship Type="http://schemas.openxmlformats.org/officeDocument/2006/relationships/slide" Target="/ppt/slides/slide1.xml" Id="R24ddd255e9394035" /><Relationship Type="http://schemas.openxmlformats.org/officeDocument/2006/relationships/slide" Target="/ppt/slides/slide2.xml" Id="Rae649171e3b74c02" /><Relationship Type="http://schemas.openxmlformats.org/officeDocument/2006/relationships/slide" Target="/ppt/slides/slide3.xml" Id="R5ee4c4fcef964593" /><Relationship Type="http://schemas.openxmlformats.org/officeDocument/2006/relationships/slide" Target="/ppt/slides/slide4.xml" Id="R8ed80a716b4040f6" /><Relationship Type="http://schemas.openxmlformats.org/officeDocument/2006/relationships/slide" Target="/ppt/slides/slide5.xml" Id="R84fc8251c62447c9" /><Relationship Type="http://schemas.openxmlformats.org/officeDocument/2006/relationships/slide" Target="/ppt/slides/slide6.xml" Id="R72a2f6a0be134a0f" /><Relationship Type="http://schemas.openxmlformats.org/officeDocument/2006/relationships/slide" Target="/ppt/slides/slide7.xml" Id="Re1feadcaf25d4e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ba04228ea04a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77ac12a2ee410a" /><Relationship Type="http://schemas.openxmlformats.org/officeDocument/2006/relationships/theme" Target="/ppt/slideMasters/theme/theme1.xml" Id="Raa58017252bc4a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77ac12a2ee41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5c7138aac44f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8c8e2afe3f47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63a2110cb548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041aa417f94f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73d384802f4b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cf39fca56141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26ae45413549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KG AUKAN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 AUKAN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KG AUKAN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 AUKAN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 AUKAN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 AUKAN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1 548 829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3 833 452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3 870 605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 AUKAN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AUKAN KÅRE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 AUKAN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Skansegata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930 240 664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KG AUKAN HOLDING AS</a:t>
            </a:r>
          </a:p>
        </p:txBody>
      </p:sp>
    </p:spTree>
  </p:cSld>
  <p:clrMapOvr>
    <a:masterClrMapping xmlns:a="http://schemas.openxmlformats.org/drawingml/2006/main"/>
  </p:clrMapOvr>
</p:sld>
</file>