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bca23adde41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a61a8137ee4ac5"/>
  </p:sldMasterIdLst>
  <p:sldIdLst>
    <p:sldId xmlns:r="http://schemas.openxmlformats.org/officeDocument/2006/relationships" id="256" r:id="Rb70d977ce6414627"/>
    <p:sldId xmlns:r="http://schemas.openxmlformats.org/officeDocument/2006/relationships" id="257" r:id="Rd5120572ea3840d4"/>
    <p:sldId xmlns:r="http://schemas.openxmlformats.org/officeDocument/2006/relationships" id="258" r:id="Ra7cc188803524918"/>
    <p:sldId xmlns:r="http://schemas.openxmlformats.org/officeDocument/2006/relationships" id="259" r:id="R07b01a200ed34e57"/>
    <p:sldId xmlns:r="http://schemas.openxmlformats.org/officeDocument/2006/relationships" id="260" r:id="Rc751a5babb4149fa"/>
    <p:sldId xmlns:r="http://schemas.openxmlformats.org/officeDocument/2006/relationships" id="261" r:id="R4e61abca20f24e74"/>
    <p:sldId xmlns:r="http://schemas.openxmlformats.org/officeDocument/2006/relationships" id="262" r:id="R3eb237c27928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61a8137ee4ac5" /><Relationship Type="http://schemas.openxmlformats.org/officeDocument/2006/relationships/slide" Target="/ppt/slides/slide1.xml" Id="Rb70d977ce6414627" /><Relationship Type="http://schemas.openxmlformats.org/officeDocument/2006/relationships/slide" Target="/ppt/slides/slide2.xml" Id="Rd5120572ea3840d4" /><Relationship Type="http://schemas.openxmlformats.org/officeDocument/2006/relationships/slide" Target="/ppt/slides/slide3.xml" Id="Ra7cc188803524918" /><Relationship Type="http://schemas.openxmlformats.org/officeDocument/2006/relationships/slide" Target="/ppt/slides/slide4.xml" Id="R07b01a200ed34e57" /><Relationship Type="http://schemas.openxmlformats.org/officeDocument/2006/relationships/slide" Target="/ppt/slides/slide5.xml" Id="Rc751a5babb4149fa" /><Relationship Type="http://schemas.openxmlformats.org/officeDocument/2006/relationships/slide" Target="/ppt/slides/slide6.xml" Id="R4e61abca20f24e74" /><Relationship Type="http://schemas.openxmlformats.org/officeDocument/2006/relationships/slide" Target="/ppt/slides/slide7.xml" Id="R3eb237c27928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dae3f689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27471d7644788" /><Relationship Type="http://schemas.openxmlformats.org/officeDocument/2006/relationships/theme" Target="/ppt/slideMasters/theme/theme1.xml" Id="Rc0572b6125f7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727471d76447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da721b23c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6f050975f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bc1bc7acf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01cae25cc46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5c43c3a7e46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246f6fae747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fc81e78d445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