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7d2d4eccec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526c15b5e9423a"/>
  </p:sldMasterIdLst>
  <p:sldIdLst>
    <p:sldId xmlns:r="http://schemas.openxmlformats.org/officeDocument/2006/relationships" id="256" r:id="R1f5ba15e477d42a6"/>
    <p:sldId xmlns:r="http://schemas.openxmlformats.org/officeDocument/2006/relationships" id="257" r:id="R91b227610d0b461f"/>
    <p:sldId xmlns:r="http://schemas.openxmlformats.org/officeDocument/2006/relationships" id="258" r:id="Rd86f63147b334f2b"/>
    <p:sldId xmlns:r="http://schemas.openxmlformats.org/officeDocument/2006/relationships" id="259" r:id="R55bed7bebbe84941"/>
    <p:sldId xmlns:r="http://schemas.openxmlformats.org/officeDocument/2006/relationships" id="260" r:id="Rbe6b1f8d58de42dc"/>
    <p:sldId xmlns:r="http://schemas.openxmlformats.org/officeDocument/2006/relationships" id="261" r:id="Rba2ea4b07fe644f2"/>
    <p:sldId xmlns:r="http://schemas.openxmlformats.org/officeDocument/2006/relationships" id="262" r:id="R20befc3a90d345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26c15b5e9423a" /><Relationship Type="http://schemas.openxmlformats.org/officeDocument/2006/relationships/slide" Target="/ppt/slides/slide1.xml" Id="R1f5ba15e477d42a6" /><Relationship Type="http://schemas.openxmlformats.org/officeDocument/2006/relationships/slide" Target="/ppt/slides/slide2.xml" Id="R91b227610d0b461f" /><Relationship Type="http://schemas.openxmlformats.org/officeDocument/2006/relationships/slide" Target="/ppt/slides/slide3.xml" Id="Rd86f63147b334f2b" /><Relationship Type="http://schemas.openxmlformats.org/officeDocument/2006/relationships/slide" Target="/ppt/slides/slide4.xml" Id="R55bed7bebbe84941" /><Relationship Type="http://schemas.openxmlformats.org/officeDocument/2006/relationships/slide" Target="/ppt/slides/slide5.xml" Id="Rbe6b1f8d58de42dc" /><Relationship Type="http://schemas.openxmlformats.org/officeDocument/2006/relationships/slide" Target="/ppt/slides/slide6.xml" Id="Rba2ea4b07fe644f2" /><Relationship Type="http://schemas.openxmlformats.org/officeDocument/2006/relationships/slide" Target="/ppt/slides/slide7.xml" Id="R20befc3a90d345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525fc7b35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9d39d581a4efe" /><Relationship Type="http://schemas.openxmlformats.org/officeDocument/2006/relationships/theme" Target="/ppt/slideMasters/theme/theme1.xml" Id="R0ac903aec380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9d39d581a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5334f5367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247e0dceb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82938b5794c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5bb942586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e3fc042cb40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f4311872048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4b5dc08a648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KVERNELAND BIL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BIL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−2 963 830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15 326 105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133 926 517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383 940 151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INVESTERING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930 239 267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