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1c6f276de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2a59d1f9f3468d"/>
  </p:sldMasterIdLst>
  <p:sldIdLst>
    <p:sldId xmlns:r="http://schemas.openxmlformats.org/officeDocument/2006/relationships" id="256" r:id="R34a5d38837194969"/>
    <p:sldId xmlns:r="http://schemas.openxmlformats.org/officeDocument/2006/relationships" id="257" r:id="Rdb50b438d07a4b11"/>
    <p:sldId xmlns:r="http://schemas.openxmlformats.org/officeDocument/2006/relationships" id="258" r:id="R61247a89041f4572"/>
    <p:sldId xmlns:r="http://schemas.openxmlformats.org/officeDocument/2006/relationships" id="259" r:id="R3e251def10224381"/>
    <p:sldId xmlns:r="http://schemas.openxmlformats.org/officeDocument/2006/relationships" id="260" r:id="R60ca3fd84b0d483c"/>
    <p:sldId xmlns:r="http://schemas.openxmlformats.org/officeDocument/2006/relationships" id="261" r:id="R44d912427555425a"/>
    <p:sldId xmlns:r="http://schemas.openxmlformats.org/officeDocument/2006/relationships" id="262" r:id="R670ebdf4f3f44f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a59d1f9f3468d" /><Relationship Type="http://schemas.openxmlformats.org/officeDocument/2006/relationships/slide" Target="/ppt/slides/slide1.xml" Id="R34a5d38837194969" /><Relationship Type="http://schemas.openxmlformats.org/officeDocument/2006/relationships/slide" Target="/ppt/slides/slide2.xml" Id="Rdb50b438d07a4b11" /><Relationship Type="http://schemas.openxmlformats.org/officeDocument/2006/relationships/slide" Target="/ppt/slides/slide3.xml" Id="R61247a89041f4572" /><Relationship Type="http://schemas.openxmlformats.org/officeDocument/2006/relationships/slide" Target="/ppt/slides/slide4.xml" Id="R3e251def10224381" /><Relationship Type="http://schemas.openxmlformats.org/officeDocument/2006/relationships/slide" Target="/ppt/slides/slide5.xml" Id="R60ca3fd84b0d483c" /><Relationship Type="http://schemas.openxmlformats.org/officeDocument/2006/relationships/slide" Target="/ppt/slides/slide6.xml" Id="R44d912427555425a" /><Relationship Type="http://schemas.openxmlformats.org/officeDocument/2006/relationships/slide" Target="/ppt/slides/slide7.xml" Id="R670ebdf4f3f44f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ff57ec7ca4c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769a29294668" /><Relationship Type="http://schemas.openxmlformats.org/officeDocument/2006/relationships/theme" Target="/ppt/slideMasters/theme/theme1.xml" Id="R296a605a81d0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8d769a292946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322e69f88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8b010cd5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c0e900b2f47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61d1938c448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61f65466f47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e50dc5f1042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4b1b8a211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