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9571555a043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92c0dc01940d1"/>
  </p:sldMasterIdLst>
  <p:sldIdLst>
    <p:sldId xmlns:r="http://schemas.openxmlformats.org/officeDocument/2006/relationships" id="256" r:id="R93501a34ca1644de"/>
    <p:sldId xmlns:r="http://schemas.openxmlformats.org/officeDocument/2006/relationships" id="257" r:id="R6c4f832d28aa4c64"/>
    <p:sldId xmlns:r="http://schemas.openxmlformats.org/officeDocument/2006/relationships" id="258" r:id="Rb8b9282265de4395"/>
    <p:sldId xmlns:r="http://schemas.openxmlformats.org/officeDocument/2006/relationships" id="259" r:id="R43f5c21843024dc2"/>
    <p:sldId xmlns:r="http://schemas.openxmlformats.org/officeDocument/2006/relationships" id="260" r:id="R705cb4ca9ea24d00"/>
    <p:sldId xmlns:r="http://schemas.openxmlformats.org/officeDocument/2006/relationships" id="261" r:id="R3e2312d9b2ec4125"/>
    <p:sldId xmlns:r="http://schemas.openxmlformats.org/officeDocument/2006/relationships" id="262" r:id="R4d772ca0429741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92c0dc01940d1" /><Relationship Type="http://schemas.openxmlformats.org/officeDocument/2006/relationships/slide" Target="/ppt/slides/slide1.xml" Id="R93501a34ca1644de" /><Relationship Type="http://schemas.openxmlformats.org/officeDocument/2006/relationships/slide" Target="/ppt/slides/slide2.xml" Id="R6c4f832d28aa4c64" /><Relationship Type="http://schemas.openxmlformats.org/officeDocument/2006/relationships/slide" Target="/ppt/slides/slide3.xml" Id="Rb8b9282265de4395" /><Relationship Type="http://schemas.openxmlformats.org/officeDocument/2006/relationships/slide" Target="/ppt/slides/slide4.xml" Id="R43f5c21843024dc2" /><Relationship Type="http://schemas.openxmlformats.org/officeDocument/2006/relationships/slide" Target="/ppt/slides/slide5.xml" Id="R705cb4ca9ea24d00" /><Relationship Type="http://schemas.openxmlformats.org/officeDocument/2006/relationships/slide" Target="/ppt/slides/slide6.xml" Id="R3e2312d9b2ec4125" /><Relationship Type="http://schemas.openxmlformats.org/officeDocument/2006/relationships/slide" Target="/ppt/slides/slide7.xml" Id="R4d772ca0429741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9820c68a842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5439aa8d449b9" /><Relationship Type="http://schemas.openxmlformats.org/officeDocument/2006/relationships/theme" Target="/ppt/slideMasters/theme/theme1.xml" Id="Ra86ab409486a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5439aa8d4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a6114b28b4f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b081b46e449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f18f3a4904e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60d5971a1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1c170db2841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5a0c3a6334d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0c6d257e642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