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5a2f3f1419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2e9d046bc74c3a"/>
  </p:sldMasterIdLst>
  <p:sldIdLst>
    <p:sldId xmlns:r="http://schemas.openxmlformats.org/officeDocument/2006/relationships" id="256" r:id="R3ef9579868054ad9"/>
    <p:sldId xmlns:r="http://schemas.openxmlformats.org/officeDocument/2006/relationships" id="257" r:id="R4d077ff714f54196"/>
    <p:sldId xmlns:r="http://schemas.openxmlformats.org/officeDocument/2006/relationships" id="258" r:id="R98eb3448d8a2409a"/>
    <p:sldId xmlns:r="http://schemas.openxmlformats.org/officeDocument/2006/relationships" id="259" r:id="R5281cf608f6a45ff"/>
    <p:sldId xmlns:r="http://schemas.openxmlformats.org/officeDocument/2006/relationships" id="260" r:id="Ra586256f95fe43b7"/>
    <p:sldId xmlns:r="http://schemas.openxmlformats.org/officeDocument/2006/relationships" id="261" r:id="R0cabc9a3c11c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e9d046bc74c3a" /><Relationship Type="http://schemas.openxmlformats.org/officeDocument/2006/relationships/slide" Target="/ppt/slides/slide1.xml" Id="R3ef9579868054ad9" /><Relationship Type="http://schemas.openxmlformats.org/officeDocument/2006/relationships/slide" Target="/ppt/slides/slide2.xml" Id="R4d077ff714f54196" /><Relationship Type="http://schemas.openxmlformats.org/officeDocument/2006/relationships/slide" Target="/ppt/slides/slide3.xml" Id="R98eb3448d8a2409a" /><Relationship Type="http://schemas.openxmlformats.org/officeDocument/2006/relationships/slide" Target="/ppt/slides/slide4.xml" Id="R5281cf608f6a45ff" /><Relationship Type="http://schemas.openxmlformats.org/officeDocument/2006/relationships/slide" Target="/ppt/slides/slide5.xml" Id="Ra586256f95fe43b7" /><Relationship Type="http://schemas.openxmlformats.org/officeDocument/2006/relationships/slide" Target="/ppt/slides/slide6.xml" Id="R0cabc9a3c11c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78102e4f2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a9e6aa43c4444" /><Relationship Type="http://schemas.openxmlformats.org/officeDocument/2006/relationships/theme" Target="/ppt/slideMasters/theme/theme1.xml" Id="R919a491bbc52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a9e6aa43c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33a9d8b25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ddcc8527e4d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def1e5a46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8ef93bcea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126f5e37e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766c406a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ØIJORD &amp; AANES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ØIJORD &amp; AANES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404 813 056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27 898 512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53 050 198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373 534 628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668 579 866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Stigerplatåveien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