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2ea46b5f84a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8300fe4024bf6"/>
  </p:sldMasterIdLst>
  <p:sldIdLst>
    <p:sldId xmlns:r="http://schemas.openxmlformats.org/officeDocument/2006/relationships" id="256" r:id="R4edff170171a49db"/>
    <p:sldId xmlns:r="http://schemas.openxmlformats.org/officeDocument/2006/relationships" id="257" r:id="R33cc02a88dc04402"/>
    <p:sldId xmlns:r="http://schemas.openxmlformats.org/officeDocument/2006/relationships" id="258" r:id="R51a64b2b08204abf"/>
    <p:sldId xmlns:r="http://schemas.openxmlformats.org/officeDocument/2006/relationships" id="259" r:id="Rd1b82fac170b4dae"/>
    <p:sldId xmlns:r="http://schemas.openxmlformats.org/officeDocument/2006/relationships" id="260" r:id="R12db4d7d049c496f"/>
    <p:sldId xmlns:r="http://schemas.openxmlformats.org/officeDocument/2006/relationships" id="261" r:id="Rcee924c418734f44"/>
    <p:sldId xmlns:r="http://schemas.openxmlformats.org/officeDocument/2006/relationships" id="262" r:id="R14ed7190745b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8300fe4024bf6" /><Relationship Type="http://schemas.openxmlformats.org/officeDocument/2006/relationships/slide" Target="/ppt/slides/slide1.xml" Id="R4edff170171a49db" /><Relationship Type="http://schemas.openxmlformats.org/officeDocument/2006/relationships/slide" Target="/ppt/slides/slide2.xml" Id="R33cc02a88dc04402" /><Relationship Type="http://schemas.openxmlformats.org/officeDocument/2006/relationships/slide" Target="/ppt/slides/slide3.xml" Id="R51a64b2b08204abf" /><Relationship Type="http://schemas.openxmlformats.org/officeDocument/2006/relationships/slide" Target="/ppt/slides/slide4.xml" Id="Rd1b82fac170b4dae" /><Relationship Type="http://schemas.openxmlformats.org/officeDocument/2006/relationships/slide" Target="/ppt/slides/slide5.xml" Id="R12db4d7d049c496f" /><Relationship Type="http://schemas.openxmlformats.org/officeDocument/2006/relationships/slide" Target="/ppt/slides/slide6.xml" Id="Rcee924c418734f44" /><Relationship Type="http://schemas.openxmlformats.org/officeDocument/2006/relationships/slide" Target="/ppt/slides/slide7.xml" Id="R14ed7190745b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c01dcd6f942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8b2d112714328" /><Relationship Type="http://schemas.openxmlformats.org/officeDocument/2006/relationships/theme" Target="/ppt/slideMasters/theme/theme1.xml" Id="Rcb88fbdf7ce346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c8b2d1127143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ec5314aa6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316172fdb43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8a074582b48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0968205494d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d8c92eef141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871caace744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5c8c91fe64d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VEGSTAD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1 767 875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930 221 449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