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35155e853247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917a00a55e4088"/>
  </p:sldMasterIdLst>
  <p:sldIdLst>
    <p:sldId xmlns:r="http://schemas.openxmlformats.org/officeDocument/2006/relationships" id="256" r:id="R14cc12841dc440aa"/>
    <p:sldId xmlns:r="http://schemas.openxmlformats.org/officeDocument/2006/relationships" id="257" r:id="R66456eb3d96d4ed2"/>
    <p:sldId xmlns:r="http://schemas.openxmlformats.org/officeDocument/2006/relationships" id="258" r:id="R4279f8f779714da7"/>
    <p:sldId xmlns:r="http://schemas.openxmlformats.org/officeDocument/2006/relationships" id="259" r:id="R030bb1919f32428c"/>
    <p:sldId xmlns:r="http://schemas.openxmlformats.org/officeDocument/2006/relationships" id="260" r:id="Rc51e359e7a044ffe"/>
    <p:sldId xmlns:r="http://schemas.openxmlformats.org/officeDocument/2006/relationships" id="261" r:id="Rbd8b8a0752b94383"/>
    <p:sldId xmlns:r="http://schemas.openxmlformats.org/officeDocument/2006/relationships" id="262" r:id="R60df2cdc1bdc42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917a00a55e4088" /><Relationship Type="http://schemas.openxmlformats.org/officeDocument/2006/relationships/slide" Target="/ppt/slides/slide1.xml" Id="R14cc12841dc440aa" /><Relationship Type="http://schemas.openxmlformats.org/officeDocument/2006/relationships/slide" Target="/ppt/slides/slide2.xml" Id="R66456eb3d96d4ed2" /><Relationship Type="http://schemas.openxmlformats.org/officeDocument/2006/relationships/slide" Target="/ppt/slides/slide3.xml" Id="R4279f8f779714da7" /><Relationship Type="http://schemas.openxmlformats.org/officeDocument/2006/relationships/slide" Target="/ppt/slides/slide4.xml" Id="R030bb1919f32428c" /><Relationship Type="http://schemas.openxmlformats.org/officeDocument/2006/relationships/slide" Target="/ppt/slides/slide5.xml" Id="Rc51e359e7a044ffe" /><Relationship Type="http://schemas.openxmlformats.org/officeDocument/2006/relationships/slide" Target="/ppt/slides/slide6.xml" Id="Rbd8b8a0752b94383" /><Relationship Type="http://schemas.openxmlformats.org/officeDocument/2006/relationships/slide" Target="/ppt/slides/slide7.xml" Id="R60df2cdc1bdc42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b689718a1f41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b10fb42cc4e36" /><Relationship Type="http://schemas.openxmlformats.org/officeDocument/2006/relationships/theme" Target="/ppt/slideMasters/theme/theme1.xml" Id="R2dff6ee3052a44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2b10fb42cc4e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52a050df94b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83ce2fdb248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2bd0f652748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79a5ca7c34a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fdb262c5e49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150dfd3444f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7998b746749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JUNGEL PIZZA TORSHOV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JUNGEL PIZZA TORSHOV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7 462 412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1 596 882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