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1c44f20383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12241354544c3"/>
  </p:sldMasterIdLst>
  <p:sldIdLst>
    <p:sldId xmlns:r="http://schemas.openxmlformats.org/officeDocument/2006/relationships" id="256" r:id="R152a8cfc32b14d5e"/>
    <p:sldId xmlns:r="http://schemas.openxmlformats.org/officeDocument/2006/relationships" id="257" r:id="R0554c89e4a844384"/>
    <p:sldId xmlns:r="http://schemas.openxmlformats.org/officeDocument/2006/relationships" id="258" r:id="R0a4c14a9ad884038"/>
    <p:sldId xmlns:r="http://schemas.openxmlformats.org/officeDocument/2006/relationships" id="259" r:id="R68333be95b2048fd"/>
    <p:sldId xmlns:r="http://schemas.openxmlformats.org/officeDocument/2006/relationships" id="260" r:id="Ra780950b95b34a6d"/>
    <p:sldId xmlns:r="http://schemas.openxmlformats.org/officeDocument/2006/relationships" id="261" r:id="Rb27c3982a0214039"/>
    <p:sldId xmlns:r="http://schemas.openxmlformats.org/officeDocument/2006/relationships" id="262" r:id="R229bd197de07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12241354544c3" /><Relationship Type="http://schemas.openxmlformats.org/officeDocument/2006/relationships/slide" Target="/ppt/slides/slide1.xml" Id="R152a8cfc32b14d5e" /><Relationship Type="http://schemas.openxmlformats.org/officeDocument/2006/relationships/slide" Target="/ppt/slides/slide2.xml" Id="R0554c89e4a844384" /><Relationship Type="http://schemas.openxmlformats.org/officeDocument/2006/relationships/slide" Target="/ppt/slides/slide3.xml" Id="R0a4c14a9ad884038" /><Relationship Type="http://schemas.openxmlformats.org/officeDocument/2006/relationships/slide" Target="/ppt/slides/slide4.xml" Id="R68333be95b2048fd" /><Relationship Type="http://schemas.openxmlformats.org/officeDocument/2006/relationships/slide" Target="/ppt/slides/slide5.xml" Id="Ra780950b95b34a6d" /><Relationship Type="http://schemas.openxmlformats.org/officeDocument/2006/relationships/slide" Target="/ppt/slides/slide6.xml" Id="Rb27c3982a0214039" /><Relationship Type="http://schemas.openxmlformats.org/officeDocument/2006/relationships/slide" Target="/ppt/slides/slide7.xml" Id="R229bd197de07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be4bbfe16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0a2626f144649" /><Relationship Type="http://schemas.openxmlformats.org/officeDocument/2006/relationships/theme" Target="/ppt/slideMasters/theme/theme1.xml" Id="Rd2c96af20ad5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0a2626f14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f48fbd32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c932657fa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5aadbdd88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fb42d2a44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e5003751c44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c30e11d9948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085dbaa73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EKEH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12 181 521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12 181 521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ELIAS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Kjærnesveien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