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480793d7f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fa222d2364d51"/>
  </p:sldMasterIdLst>
  <p:sldIdLst>
    <p:sldId xmlns:r="http://schemas.openxmlformats.org/officeDocument/2006/relationships" id="256" r:id="R09d97b647c984a05"/>
    <p:sldId xmlns:r="http://schemas.openxmlformats.org/officeDocument/2006/relationships" id="257" r:id="R6e89f2a3284d4060"/>
    <p:sldId xmlns:r="http://schemas.openxmlformats.org/officeDocument/2006/relationships" id="258" r:id="R9b1a0d8e14574d1b"/>
    <p:sldId xmlns:r="http://schemas.openxmlformats.org/officeDocument/2006/relationships" id="259" r:id="Rb966068bf38e4cba"/>
    <p:sldId xmlns:r="http://schemas.openxmlformats.org/officeDocument/2006/relationships" id="260" r:id="R4565f5989d4d4524"/>
    <p:sldId xmlns:r="http://schemas.openxmlformats.org/officeDocument/2006/relationships" id="261" r:id="R38951a15d8b74989"/>
    <p:sldId xmlns:r="http://schemas.openxmlformats.org/officeDocument/2006/relationships" id="262" r:id="R464805213ef540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fa222d2364d51" /><Relationship Type="http://schemas.openxmlformats.org/officeDocument/2006/relationships/slide" Target="/ppt/slides/slide1.xml" Id="R09d97b647c984a05" /><Relationship Type="http://schemas.openxmlformats.org/officeDocument/2006/relationships/slide" Target="/ppt/slides/slide2.xml" Id="R6e89f2a3284d4060" /><Relationship Type="http://schemas.openxmlformats.org/officeDocument/2006/relationships/slide" Target="/ppt/slides/slide3.xml" Id="R9b1a0d8e14574d1b" /><Relationship Type="http://schemas.openxmlformats.org/officeDocument/2006/relationships/slide" Target="/ppt/slides/slide4.xml" Id="Rb966068bf38e4cba" /><Relationship Type="http://schemas.openxmlformats.org/officeDocument/2006/relationships/slide" Target="/ppt/slides/slide5.xml" Id="R4565f5989d4d4524" /><Relationship Type="http://schemas.openxmlformats.org/officeDocument/2006/relationships/slide" Target="/ppt/slides/slide6.xml" Id="R38951a15d8b74989" /><Relationship Type="http://schemas.openxmlformats.org/officeDocument/2006/relationships/slide" Target="/ppt/slides/slide7.xml" Id="R464805213ef540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5ad440894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e5ec22f1e4e01" /><Relationship Type="http://schemas.openxmlformats.org/officeDocument/2006/relationships/theme" Target="/ppt/slideMasters/theme/theme1.xml" Id="Rc666f9a695da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e5ec22f1e4e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542631f0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8b8e77a404e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d0b3e2d26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ce04dadd2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77c2559f4e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3d29569684d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359b098fa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OLIN HOLDING AS ble etablert [år] og holder til i Mauseidvåg.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OLIN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6036 Mauseidvåg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930 212 563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