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074731652c44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9e82df3c224e48"/>
  </p:sldMasterIdLst>
  <p:sldIdLst>
    <p:sldId xmlns:r="http://schemas.openxmlformats.org/officeDocument/2006/relationships" id="256" r:id="Rbc245d74838c4e07"/>
    <p:sldId xmlns:r="http://schemas.openxmlformats.org/officeDocument/2006/relationships" id="257" r:id="R1ce7a6b83e374df5"/>
    <p:sldId xmlns:r="http://schemas.openxmlformats.org/officeDocument/2006/relationships" id="258" r:id="R47bdb8a82f1c421c"/>
    <p:sldId xmlns:r="http://schemas.openxmlformats.org/officeDocument/2006/relationships" id="259" r:id="R5e6f4e6fbf654cba"/>
    <p:sldId xmlns:r="http://schemas.openxmlformats.org/officeDocument/2006/relationships" id="260" r:id="R404d860fe6884aeb"/>
    <p:sldId xmlns:r="http://schemas.openxmlformats.org/officeDocument/2006/relationships" id="261" r:id="R440e1c8af19d4b59"/>
    <p:sldId xmlns:r="http://schemas.openxmlformats.org/officeDocument/2006/relationships" id="262" r:id="R1667e34a0c0b42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9e82df3c224e48" /><Relationship Type="http://schemas.openxmlformats.org/officeDocument/2006/relationships/slide" Target="/ppt/slides/slide1.xml" Id="Rbc245d74838c4e07" /><Relationship Type="http://schemas.openxmlformats.org/officeDocument/2006/relationships/slide" Target="/ppt/slides/slide2.xml" Id="R1ce7a6b83e374df5" /><Relationship Type="http://schemas.openxmlformats.org/officeDocument/2006/relationships/slide" Target="/ppt/slides/slide3.xml" Id="R47bdb8a82f1c421c" /><Relationship Type="http://schemas.openxmlformats.org/officeDocument/2006/relationships/slide" Target="/ppt/slides/slide4.xml" Id="R5e6f4e6fbf654cba" /><Relationship Type="http://schemas.openxmlformats.org/officeDocument/2006/relationships/slide" Target="/ppt/slides/slide5.xml" Id="R404d860fe6884aeb" /><Relationship Type="http://schemas.openxmlformats.org/officeDocument/2006/relationships/slide" Target="/ppt/slides/slide6.xml" Id="R440e1c8af19d4b59" /><Relationship Type="http://schemas.openxmlformats.org/officeDocument/2006/relationships/slide" Target="/ppt/slides/slide7.xml" Id="R1667e34a0c0b42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9c9a2111ec4d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8081f73544306" /><Relationship Type="http://schemas.openxmlformats.org/officeDocument/2006/relationships/theme" Target="/ppt/slideMasters/theme/theme1.xml" Id="R37b5921303ad4a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c8081f735443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6f1e3c2d74b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b5998598246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f9fb8aabf45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6f27839cf4f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61bc9ca0a4a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bf782f7fc47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7ca6a228649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NORLANDIA KANONEN 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NORLANDIA KANONEN BARNEHAGE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22 267 836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1 702 280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1 520 150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2 322 298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9 347 023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NORLANDIA BARNEHAGENE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 Johans gate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930 203 939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