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88f77d8bb749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088e0245f34a23"/>
  </p:sldMasterIdLst>
  <p:sldIdLst>
    <p:sldId xmlns:r="http://schemas.openxmlformats.org/officeDocument/2006/relationships" id="256" r:id="R991e2aefb044438e"/>
    <p:sldId xmlns:r="http://schemas.openxmlformats.org/officeDocument/2006/relationships" id="257" r:id="R4c3f9ea833a244bb"/>
    <p:sldId xmlns:r="http://schemas.openxmlformats.org/officeDocument/2006/relationships" id="258" r:id="Refc9a14dfbb94d4b"/>
    <p:sldId xmlns:r="http://schemas.openxmlformats.org/officeDocument/2006/relationships" id="259" r:id="Rb129f9ab2acf4803"/>
    <p:sldId xmlns:r="http://schemas.openxmlformats.org/officeDocument/2006/relationships" id="260" r:id="R7cb24b21d0b445cc"/>
    <p:sldId xmlns:r="http://schemas.openxmlformats.org/officeDocument/2006/relationships" id="261" r:id="R41be9001111049f8"/>
    <p:sldId xmlns:r="http://schemas.openxmlformats.org/officeDocument/2006/relationships" id="262" r:id="Ra064c4184c5442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088e0245f34a23" /><Relationship Type="http://schemas.openxmlformats.org/officeDocument/2006/relationships/slide" Target="/ppt/slides/slide1.xml" Id="R991e2aefb044438e" /><Relationship Type="http://schemas.openxmlformats.org/officeDocument/2006/relationships/slide" Target="/ppt/slides/slide2.xml" Id="R4c3f9ea833a244bb" /><Relationship Type="http://schemas.openxmlformats.org/officeDocument/2006/relationships/slide" Target="/ppt/slides/slide3.xml" Id="Refc9a14dfbb94d4b" /><Relationship Type="http://schemas.openxmlformats.org/officeDocument/2006/relationships/slide" Target="/ppt/slides/slide4.xml" Id="Rb129f9ab2acf4803" /><Relationship Type="http://schemas.openxmlformats.org/officeDocument/2006/relationships/slide" Target="/ppt/slides/slide5.xml" Id="R7cb24b21d0b445cc" /><Relationship Type="http://schemas.openxmlformats.org/officeDocument/2006/relationships/slide" Target="/ppt/slides/slide6.xml" Id="R41be9001111049f8" /><Relationship Type="http://schemas.openxmlformats.org/officeDocument/2006/relationships/slide" Target="/ppt/slides/slide7.xml" Id="Ra064c4184c5442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faad39889242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7c3571491b4d1c" /><Relationship Type="http://schemas.openxmlformats.org/officeDocument/2006/relationships/theme" Target="/ppt/slideMasters/theme/theme1.xml" Id="Rbfe677a574f441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7c3571491b4d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4a604afce04e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2135bf927143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02bb881bd94b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edb3fcb66146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059bfc465d40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fbe9d39140485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bb023139fb44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RANNFRID RASMUSSEN INVESTMENT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RANNFRID RASMUSSEN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RANNFRID RASMUSSEN INVESTMENT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RANNFRID RASMUSSEN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RANNFRID RASMUSSEN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RANNFRID RASMUSSEN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−2 121 369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−699 130 267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6 414 324 617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6 452 630 608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RANNFRID RASMUSSEN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RASMUSSEN RANNFRID  –  71,4 %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RASMUSSEN RANNFRID  –  17,1 %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RASMUSSEN RANNFRID  –  9,1 %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RASMUSSEN RANNFRID  –  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RASMUSSEN RANNFRID  –  0,4 %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RANNFRID RASMUSSEN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4610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930 167 142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RANNFRID RASMUSSEN INVESTMENT AS</a:t>
            </a:r>
          </a:p>
        </p:txBody>
      </p:sp>
    </p:spTree>
  </p:cSld>
  <p:clrMapOvr>
    <a:masterClrMapping xmlns:a="http://schemas.openxmlformats.org/drawingml/2006/main"/>
  </p:clrMapOvr>
</p:sld>
</file>