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eb243444f442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ecc41d3947484b"/>
  </p:sldMasterIdLst>
  <p:sldIdLst>
    <p:sldId xmlns:r="http://schemas.openxmlformats.org/officeDocument/2006/relationships" id="256" r:id="R7c48ded854834c35"/>
    <p:sldId xmlns:r="http://schemas.openxmlformats.org/officeDocument/2006/relationships" id="257" r:id="R19b7e3d97126473b"/>
    <p:sldId xmlns:r="http://schemas.openxmlformats.org/officeDocument/2006/relationships" id="258" r:id="Rab3a8b109e634cf6"/>
    <p:sldId xmlns:r="http://schemas.openxmlformats.org/officeDocument/2006/relationships" id="259" r:id="R79790bc91a5046a0"/>
    <p:sldId xmlns:r="http://schemas.openxmlformats.org/officeDocument/2006/relationships" id="260" r:id="R3a05ad008b28428b"/>
    <p:sldId xmlns:r="http://schemas.openxmlformats.org/officeDocument/2006/relationships" id="261" r:id="R25e1726209964747"/>
    <p:sldId xmlns:r="http://schemas.openxmlformats.org/officeDocument/2006/relationships" id="262" r:id="R7fedf305884e4f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ecc41d3947484b" /><Relationship Type="http://schemas.openxmlformats.org/officeDocument/2006/relationships/slide" Target="/ppt/slides/slide1.xml" Id="R7c48ded854834c35" /><Relationship Type="http://schemas.openxmlformats.org/officeDocument/2006/relationships/slide" Target="/ppt/slides/slide2.xml" Id="R19b7e3d97126473b" /><Relationship Type="http://schemas.openxmlformats.org/officeDocument/2006/relationships/slide" Target="/ppt/slides/slide3.xml" Id="Rab3a8b109e634cf6" /><Relationship Type="http://schemas.openxmlformats.org/officeDocument/2006/relationships/slide" Target="/ppt/slides/slide4.xml" Id="R79790bc91a5046a0" /><Relationship Type="http://schemas.openxmlformats.org/officeDocument/2006/relationships/slide" Target="/ppt/slides/slide5.xml" Id="R3a05ad008b28428b" /><Relationship Type="http://schemas.openxmlformats.org/officeDocument/2006/relationships/slide" Target="/ppt/slides/slide6.xml" Id="R25e1726209964747" /><Relationship Type="http://schemas.openxmlformats.org/officeDocument/2006/relationships/slide" Target="/ppt/slides/slide7.xml" Id="R7fedf305884e4f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2a21a7ad3048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7a2d28307483a" /><Relationship Type="http://schemas.openxmlformats.org/officeDocument/2006/relationships/theme" Target="/ppt/slideMasters/theme/theme1.xml" Id="Rfbca7d56852246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67a2d2830748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80d04c9ac4e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e7bcd012648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ffba7ffd348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6a339e6f742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dad38bb614b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72e1b86d343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a05d00c9b41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CYANAMIDEN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CYANAMIDEN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708 035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−1 454 800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−2 444 702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9 803 321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UTVIK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 Augvalds veg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930 164 992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