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52c0a6bd05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602e6771d04c9f"/>
  </p:sldMasterIdLst>
  <p:sldIdLst>
    <p:sldId xmlns:r="http://schemas.openxmlformats.org/officeDocument/2006/relationships" id="256" r:id="R68cb695ac1c74e03"/>
    <p:sldId xmlns:r="http://schemas.openxmlformats.org/officeDocument/2006/relationships" id="257" r:id="R2675e8494d0448c5"/>
    <p:sldId xmlns:r="http://schemas.openxmlformats.org/officeDocument/2006/relationships" id="258" r:id="Rb1fac9c3d2484661"/>
    <p:sldId xmlns:r="http://schemas.openxmlformats.org/officeDocument/2006/relationships" id="259" r:id="R409c9307c1d746f1"/>
    <p:sldId xmlns:r="http://schemas.openxmlformats.org/officeDocument/2006/relationships" id="260" r:id="R43c59ab1930d4820"/>
    <p:sldId xmlns:r="http://schemas.openxmlformats.org/officeDocument/2006/relationships" id="261" r:id="R624a65d230114101"/>
    <p:sldId xmlns:r="http://schemas.openxmlformats.org/officeDocument/2006/relationships" id="262" r:id="R3b775bacbe2b43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02e6771d04c9f" /><Relationship Type="http://schemas.openxmlformats.org/officeDocument/2006/relationships/slide" Target="/ppt/slides/slide1.xml" Id="R68cb695ac1c74e03" /><Relationship Type="http://schemas.openxmlformats.org/officeDocument/2006/relationships/slide" Target="/ppt/slides/slide2.xml" Id="R2675e8494d0448c5" /><Relationship Type="http://schemas.openxmlformats.org/officeDocument/2006/relationships/slide" Target="/ppt/slides/slide3.xml" Id="Rb1fac9c3d2484661" /><Relationship Type="http://schemas.openxmlformats.org/officeDocument/2006/relationships/slide" Target="/ppt/slides/slide4.xml" Id="R409c9307c1d746f1" /><Relationship Type="http://schemas.openxmlformats.org/officeDocument/2006/relationships/slide" Target="/ppt/slides/slide5.xml" Id="R43c59ab1930d4820" /><Relationship Type="http://schemas.openxmlformats.org/officeDocument/2006/relationships/slide" Target="/ppt/slides/slide6.xml" Id="R624a65d230114101" /><Relationship Type="http://schemas.openxmlformats.org/officeDocument/2006/relationships/slide" Target="/ppt/slides/slide7.xml" Id="R3b775bacbe2b43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0d736b188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b87891dd54541" /><Relationship Type="http://schemas.openxmlformats.org/officeDocument/2006/relationships/theme" Target="/ppt/slideMasters/theme/theme1.xml" Id="Rddce06199f984c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b87891dd5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963e555fb4b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63fc3d94146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2bc2e0b6646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c89dc97bc4e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96a59edd44d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a9915fa4147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c166b0ad046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TEKNISKE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TEKNISKE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TEKNISKE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TEKNISKE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TEKNISKE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TEKNISKE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8 923 127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2 098 827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1 649 962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3 127 008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4 417 375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TEKNISKE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NISSINEN NIILO FRANS-E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TEKNISKE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Slaksletta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930 105 007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TEKNISKE AS</a:t>
            </a:r>
          </a:p>
        </p:txBody>
      </p:sp>
    </p:spTree>
  </p:cSld>
  <p:clrMapOvr>
    <a:masterClrMapping xmlns:a="http://schemas.openxmlformats.org/drawingml/2006/main"/>
  </p:clrMapOvr>
</p:sld>
</file>