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9aed37982349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3ded1f2c3c4004"/>
  </p:sldMasterIdLst>
  <p:sldIdLst>
    <p:sldId xmlns:r="http://schemas.openxmlformats.org/officeDocument/2006/relationships" id="256" r:id="Rc91777732e774a98"/>
    <p:sldId xmlns:r="http://schemas.openxmlformats.org/officeDocument/2006/relationships" id="257" r:id="Rb6b7d97558c24fe7"/>
    <p:sldId xmlns:r="http://schemas.openxmlformats.org/officeDocument/2006/relationships" id="258" r:id="R0aa5ee9d6a734be9"/>
    <p:sldId xmlns:r="http://schemas.openxmlformats.org/officeDocument/2006/relationships" id="259" r:id="Re5127c97b6d647cf"/>
    <p:sldId xmlns:r="http://schemas.openxmlformats.org/officeDocument/2006/relationships" id="260" r:id="R273d8d4301684dce"/>
    <p:sldId xmlns:r="http://schemas.openxmlformats.org/officeDocument/2006/relationships" id="261" r:id="R87160626645c47c3"/>
    <p:sldId xmlns:r="http://schemas.openxmlformats.org/officeDocument/2006/relationships" id="262" r:id="R13b1e048b07045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3ded1f2c3c4004" /><Relationship Type="http://schemas.openxmlformats.org/officeDocument/2006/relationships/slide" Target="/ppt/slides/slide1.xml" Id="Rc91777732e774a98" /><Relationship Type="http://schemas.openxmlformats.org/officeDocument/2006/relationships/slide" Target="/ppt/slides/slide2.xml" Id="Rb6b7d97558c24fe7" /><Relationship Type="http://schemas.openxmlformats.org/officeDocument/2006/relationships/slide" Target="/ppt/slides/slide3.xml" Id="R0aa5ee9d6a734be9" /><Relationship Type="http://schemas.openxmlformats.org/officeDocument/2006/relationships/slide" Target="/ppt/slides/slide4.xml" Id="Re5127c97b6d647cf" /><Relationship Type="http://schemas.openxmlformats.org/officeDocument/2006/relationships/slide" Target="/ppt/slides/slide5.xml" Id="R273d8d4301684dce" /><Relationship Type="http://schemas.openxmlformats.org/officeDocument/2006/relationships/slide" Target="/ppt/slides/slide6.xml" Id="R87160626645c47c3" /><Relationship Type="http://schemas.openxmlformats.org/officeDocument/2006/relationships/slide" Target="/ppt/slides/slide7.xml" Id="R13b1e048b07045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ff69f8dd6f41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4452367fe47ec" /><Relationship Type="http://schemas.openxmlformats.org/officeDocument/2006/relationships/theme" Target="/ppt/slideMasters/theme/theme1.xml" Id="Raea9ef189b0244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04452367fe47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5a442a0f945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7823113ae40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20f910b8744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97549eb754d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effc2fccf4d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78179a02048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62f2c16b14f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JMN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JMN INVEST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235 615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235 615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NYLUND JILL MARITA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Hagebyveien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9404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930 078 913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JMN INVEST AS</a:t>
            </a:r>
          </a:p>
        </p:txBody>
      </p:sp>
    </p:spTree>
  </p:cSld>
  <p:clrMapOvr>
    <a:masterClrMapping xmlns:a="http://schemas.openxmlformats.org/drawingml/2006/main"/>
  </p:clrMapOvr>
</p:sld>
</file>