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33c4dab08b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5ed9a5dd54233"/>
  </p:sldMasterIdLst>
  <p:sldIdLst>
    <p:sldId xmlns:r="http://schemas.openxmlformats.org/officeDocument/2006/relationships" id="256" r:id="Rfcd1f2a107ac4e6a"/>
    <p:sldId xmlns:r="http://schemas.openxmlformats.org/officeDocument/2006/relationships" id="257" r:id="Rcca4729b97654d49"/>
    <p:sldId xmlns:r="http://schemas.openxmlformats.org/officeDocument/2006/relationships" id="258" r:id="R11d80c2a208d41fa"/>
    <p:sldId xmlns:r="http://schemas.openxmlformats.org/officeDocument/2006/relationships" id="259" r:id="R08e9fa90d22f4b70"/>
    <p:sldId xmlns:r="http://schemas.openxmlformats.org/officeDocument/2006/relationships" id="260" r:id="Rd126a13baa6d4825"/>
    <p:sldId xmlns:r="http://schemas.openxmlformats.org/officeDocument/2006/relationships" id="261" r:id="R6850634bc5994e98"/>
    <p:sldId xmlns:r="http://schemas.openxmlformats.org/officeDocument/2006/relationships" id="262" r:id="Rf56a4b1ee44b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5ed9a5dd54233" /><Relationship Type="http://schemas.openxmlformats.org/officeDocument/2006/relationships/slide" Target="/ppt/slides/slide1.xml" Id="Rfcd1f2a107ac4e6a" /><Relationship Type="http://schemas.openxmlformats.org/officeDocument/2006/relationships/slide" Target="/ppt/slides/slide2.xml" Id="Rcca4729b97654d49" /><Relationship Type="http://schemas.openxmlformats.org/officeDocument/2006/relationships/slide" Target="/ppt/slides/slide3.xml" Id="R11d80c2a208d41fa" /><Relationship Type="http://schemas.openxmlformats.org/officeDocument/2006/relationships/slide" Target="/ppt/slides/slide4.xml" Id="R08e9fa90d22f4b70" /><Relationship Type="http://schemas.openxmlformats.org/officeDocument/2006/relationships/slide" Target="/ppt/slides/slide5.xml" Id="Rd126a13baa6d4825" /><Relationship Type="http://schemas.openxmlformats.org/officeDocument/2006/relationships/slide" Target="/ppt/slides/slide6.xml" Id="R6850634bc5994e98" /><Relationship Type="http://schemas.openxmlformats.org/officeDocument/2006/relationships/slide" Target="/ppt/slides/slide7.xml" Id="Rf56a4b1ee44b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2e5a797ff4a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c7d55dc1b436f" /><Relationship Type="http://schemas.openxmlformats.org/officeDocument/2006/relationships/theme" Target="/ppt/slideMasters/theme/theme1.xml" Id="R95039242ffea4e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9c7d55dc1b43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3659d7f1d48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6dfd31697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0c670e7a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c97c59bb348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42b272ce47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41cfbe421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cab787700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