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2f542aba2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181b1444a4d11"/>
  </p:sldMasterIdLst>
  <p:sldIdLst>
    <p:sldId xmlns:r="http://schemas.openxmlformats.org/officeDocument/2006/relationships" id="256" r:id="R95f16ceaa19c484e"/>
    <p:sldId xmlns:r="http://schemas.openxmlformats.org/officeDocument/2006/relationships" id="257" r:id="Rb869f3c5ea4744cb"/>
    <p:sldId xmlns:r="http://schemas.openxmlformats.org/officeDocument/2006/relationships" id="258" r:id="R58ca0f5ea59b4fd5"/>
    <p:sldId xmlns:r="http://schemas.openxmlformats.org/officeDocument/2006/relationships" id="259" r:id="R3386aeaaa23e4092"/>
    <p:sldId xmlns:r="http://schemas.openxmlformats.org/officeDocument/2006/relationships" id="260" r:id="R8a1147ac9b954390"/>
    <p:sldId xmlns:r="http://schemas.openxmlformats.org/officeDocument/2006/relationships" id="261" r:id="R1b73e9b6b18845e1"/>
    <p:sldId xmlns:r="http://schemas.openxmlformats.org/officeDocument/2006/relationships" id="262" r:id="R9b6f96977109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181b1444a4d11" /><Relationship Type="http://schemas.openxmlformats.org/officeDocument/2006/relationships/slide" Target="/ppt/slides/slide1.xml" Id="R95f16ceaa19c484e" /><Relationship Type="http://schemas.openxmlformats.org/officeDocument/2006/relationships/slide" Target="/ppt/slides/slide2.xml" Id="Rb869f3c5ea4744cb" /><Relationship Type="http://schemas.openxmlformats.org/officeDocument/2006/relationships/slide" Target="/ppt/slides/slide3.xml" Id="R58ca0f5ea59b4fd5" /><Relationship Type="http://schemas.openxmlformats.org/officeDocument/2006/relationships/slide" Target="/ppt/slides/slide4.xml" Id="R3386aeaaa23e4092" /><Relationship Type="http://schemas.openxmlformats.org/officeDocument/2006/relationships/slide" Target="/ppt/slides/slide5.xml" Id="R8a1147ac9b954390" /><Relationship Type="http://schemas.openxmlformats.org/officeDocument/2006/relationships/slide" Target="/ppt/slides/slide6.xml" Id="R1b73e9b6b18845e1" /><Relationship Type="http://schemas.openxmlformats.org/officeDocument/2006/relationships/slide" Target="/ppt/slides/slide7.xml" Id="R9b6f96977109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5027de3e1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845f1ad4e40b0" /><Relationship Type="http://schemas.openxmlformats.org/officeDocument/2006/relationships/theme" Target="/ppt/slideMasters/theme/theme1.xml" Id="R43bc155aaf03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3845f1ad4e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a3ab18c20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06e15c655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3abbfc22b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d2d8af80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e559e7ffd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3d2bdd8d644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989860daa47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