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729765606f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a256cfd0b64a46"/>
  </p:sldMasterIdLst>
  <p:sldIdLst>
    <p:sldId xmlns:r="http://schemas.openxmlformats.org/officeDocument/2006/relationships" id="256" r:id="R099156297a4245b7"/>
    <p:sldId xmlns:r="http://schemas.openxmlformats.org/officeDocument/2006/relationships" id="257" r:id="R7225c5b58a7d416d"/>
    <p:sldId xmlns:r="http://schemas.openxmlformats.org/officeDocument/2006/relationships" id="258" r:id="R80c4bda821ea4de2"/>
    <p:sldId xmlns:r="http://schemas.openxmlformats.org/officeDocument/2006/relationships" id="259" r:id="R41eb05ef2fbe4ba1"/>
    <p:sldId xmlns:r="http://schemas.openxmlformats.org/officeDocument/2006/relationships" id="260" r:id="Rb8a2935f346247e2"/>
    <p:sldId xmlns:r="http://schemas.openxmlformats.org/officeDocument/2006/relationships" id="261" r:id="R1813a63cf9cf4eaf"/>
    <p:sldId xmlns:r="http://schemas.openxmlformats.org/officeDocument/2006/relationships" id="262" r:id="R8ed5154edf4c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256cfd0b64a46" /><Relationship Type="http://schemas.openxmlformats.org/officeDocument/2006/relationships/slide" Target="/ppt/slides/slide1.xml" Id="R099156297a4245b7" /><Relationship Type="http://schemas.openxmlformats.org/officeDocument/2006/relationships/slide" Target="/ppt/slides/slide2.xml" Id="R7225c5b58a7d416d" /><Relationship Type="http://schemas.openxmlformats.org/officeDocument/2006/relationships/slide" Target="/ppt/slides/slide3.xml" Id="R80c4bda821ea4de2" /><Relationship Type="http://schemas.openxmlformats.org/officeDocument/2006/relationships/slide" Target="/ppt/slides/slide4.xml" Id="R41eb05ef2fbe4ba1" /><Relationship Type="http://schemas.openxmlformats.org/officeDocument/2006/relationships/slide" Target="/ppt/slides/slide5.xml" Id="Rb8a2935f346247e2" /><Relationship Type="http://schemas.openxmlformats.org/officeDocument/2006/relationships/slide" Target="/ppt/slides/slide6.xml" Id="R1813a63cf9cf4eaf" /><Relationship Type="http://schemas.openxmlformats.org/officeDocument/2006/relationships/slide" Target="/ppt/slides/slide7.xml" Id="R8ed5154edf4c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79e7c5ebf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4cae3f22543d0" /><Relationship Type="http://schemas.openxmlformats.org/officeDocument/2006/relationships/theme" Target="/ppt/slideMasters/theme/theme1.xml" Id="R421cd81ba669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4cae3f225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6d8eb3e68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d5cdb34cc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2d11d6bca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641cc2d4e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46913bbe94e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974b290a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eb2fb8d42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OLA MYTTING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OLA MYTTING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MYTTING JOHN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