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fc8e2036214c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c3d078dc164468"/>
  </p:sldMasterIdLst>
  <p:sldIdLst>
    <p:sldId xmlns:r="http://schemas.openxmlformats.org/officeDocument/2006/relationships" id="256" r:id="R5254c8493b554771"/>
    <p:sldId xmlns:r="http://schemas.openxmlformats.org/officeDocument/2006/relationships" id="257" r:id="Rb1ffa9e45cc445c6"/>
    <p:sldId xmlns:r="http://schemas.openxmlformats.org/officeDocument/2006/relationships" id="258" r:id="R2700b92103c742b0"/>
    <p:sldId xmlns:r="http://schemas.openxmlformats.org/officeDocument/2006/relationships" id="259" r:id="Rdda11f5053da43f3"/>
    <p:sldId xmlns:r="http://schemas.openxmlformats.org/officeDocument/2006/relationships" id="260" r:id="R5da7790f0d3b45d3"/>
    <p:sldId xmlns:r="http://schemas.openxmlformats.org/officeDocument/2006/relationships" id="261" r:id="R39b65913089c41c1"/>
    <p:sldId xmlns:r="http://schemas.openxmlformats.org/officeDocument/2006/relationships" id="262" r:id="R2072529322864e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c3d078dc164468" /><Relationship Type="http://schemas.openxmlformats.org/officeDocument/2006/relationships/slide" Target="/ppt/slides/slide1.xml" Id="R5254c8493b554771" /><Relationship Type="http://schemas.openxmlformats.org/officeDocument/2006/relationships/slide" Target="/ppt/slides/slide2.xml" Id="Rb1ffa9e45cc445c6" /><Relationship Type="http://schemas.openxmlformats.org/officeDocument/2006/relationships/slide" Target="/ppt/slides/slide3.xml" Id="R2700b92103c742b0" /><Relationship Type="http://schemas.openxmlformats.org/officeDocument/2006/relationships/slide" Target="/ppt/slides/slide4.xml" Id="Rdda11f5053da43f3" /><Relationship Type="http://schemas.openxmlformats.org/officeDocument/2006/relationships/slide" Target="/ppt/slides/slide5.xml" Id="R5da7790f0d3b45d3" /><Relationship Type="http://schemas.openxmlformats.org/officeDocument/2006/relationships/slide" Target="/ppt/slides/slide6.xml" Id="R39b65913089c41c1" /><Relationship Type="http://schemas.openxmlformats.org/officeDocument/2006/relationships/slide" Target="/ppt/slides/slide7.xml" Id="R2072529322864e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67c511933548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0eb709f6e4e7e" /><Relationship Type="http://schemas.openxmlformats.org/officeDocument/2006/relationships/theme" Target="/ppt/slideMasters/theme/theme1.xml" Id="R9f8939f3116d4e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90eb709f6e4e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8b90c10ea46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0c34227cf49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a0f92723542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6effc8be04e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3c40f4a774f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5c68324194e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3203de77643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STIAN FJELD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FJELD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 FJELD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FJELD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FJELD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FJELD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404 916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830 388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FJELD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FJELD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Vogts gate 50A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929 929 608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 FJELD INVEST AS</a:t>
            </a:r>
          </a:p>
        </p:txBody>
      </p:sp>
    </p:spTree>
  </p:cSld>
  <p:clrMapOvr>
    <a:masterClrMapping xmlns:a="http://schemas.openxmlformats.org/drawingml/2006/main"/>
  </p:clrMapOvr>
</p:sld>
</file>