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230eabcb294b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b0aeae6ad04758"/>
  </p:sldMasterIdLst>
  <p:sldIdLst>
    <p:sldId xmlns:r="http://schemas.openxmlformats.org/officeDocument/2006/relationships" id="256" r:id="Rdb3067714ab647f6"/>
    <p:sldId xmlns:r="http://schemas.openxmlformats.org/officeDocument/2006/relationships" id="257" r:id="Rdab5e8eec290435b"/>
    <p:sldId xmlns:r="http://schemas.openxmlformats.org/officeDocument/2006/relationships" id="258" r:id="Red828921cbe64fc6"/>
    <p:sldId xmlns:r="http://schemas.openxmlformats.org/officeDocument/2006/relationships" id="259" r:id="R9d2e84e2af1f4c1f"/>
    <p:sldId xmlns:r="http://schemas.openxmlformats.org/officeDocument/2006/relationships" id="260" r:id="R36d5db472bd34da5"/>
    <p:sldId xmlns:r="http://schemas.openxmlformats.org/officeDocument/2006/relationships" id="261" r:id="R658f123c8df140ff"/>
    <p:sldId xmlns:r="http://schemas.openxmlformats.org/officeDocument/2006/relationships" id="262" r:id="R9e091ec2ea7b4f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b0aeae6ad04758" /><Relationship Type="http://schemas.openxmlformats.org/officeDocument/2006/relationships/slide" Target="/ppt/slides/slide1.xml" Id="Rdb3067714ab647f6" /><Relationship Type="http://schemas.openxmlformats.org/officeDocument/2006/relationships/slide" Target="/ppt/slides/slide2.xml" Id="Rdab5e8eec290435b" /><Relationship Type="http://schemas.openxmlformats.org/officeDocument/2006/relationships/slide" Target="/ppt/slides/slide3.xml" Id="Red828921cbe64fc6" /><Relationship Type="http://schemas.openxmlformats.org/officeDocument/2006/relationships/slide" Target="/ppt/slides/slide4.xml" Id="R9d2e84e2af1f4c1f" /><Relationship Type="http://schemas.openxmlformats.org/officeDocument/2006/relationships/slide" Target="/ppt/slides/slide5.xml" Id="R36d5db472bd34da5" /><Relationship Type="http://schemas.openxmlformats.org/officeDocument/2006/relationships/slide" Target="/ppt/slides/slide6.xml" Id="R658f123c8df140ff" /><Relationship Type="http://schemas.openxmlformats.org/officeDocument/2006/relationships/slide" Target="/ppt/slides/slide7.xml" Id="R9e091ec2ea7b4f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194be313864f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0eef71e8143bc" /><Relationship Type="http://schemas.openxmlformats.org/officeDocument/2006/relationships/theme" Target="/ppt/slideMasters/theme/theme1.xml" Id="R6143e34e33e945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20eef71e8143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53ca642e549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8ba4ad8bb4e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fa64337ef49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a48be51a248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39ecc6dc64e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3d9e0bc1942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9ae3039634d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HEIA HAUGE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 HAUGE AS ble etablert [år] og holder til i Stange.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481 396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1 138 367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1 461 891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Perstugutua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2335 Stange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929 918 924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