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03b8bc5f4f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abe51f46264309"/>
  </p:sldMasterIdLst>
  <p:sldIdLst>
    <p:sldId xmlns:r="http://schemas.openxmlformats.org/officeDocument/2006/relationships" id="256" r:id="R182ac5e8b0b44353"/>
    <p:sldId xmlns:r="http://schemas.openxmlformats.org/officeDocument/2006/relationships" id="257" r:id="R60cfcb34191742c8"/>
    <p:sldId xmlns:r="http://schemas.openxmlformats.org/officeDocument/2006/relationships" id="258" r:id="R6971f21c379d414c"/>
    <p:sldId xmlns:r="http://schemas.openxmlformats.org/officeDocument/2006/relationships" id="259" r:id="Rb0c6e13e0f6d46f8"/>
    <p:sldId xmlns:r="http://schemas.openxmlformats.org/officeDocument/2006/relationships" id="260" r:id="Rac0f715fc2114d3f"/>
    <p:sldId xmlns:r="http://schemas.openxmlformats.org/officeDocument/2006/relationships" id="261" r:id="R50f17bd28d074faf"/>
    <p:sldId xmlns:r="http://schemas.openxmlformats.org/officeDocument/2006/relationships" id="262" r:id="R7e15a230f3d9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be51f46264309" /><Relationship Type="http://schemas.openxmlformats.org/officeDocument/2006/relationships/slide" Target="/ppt/slides/slide1.xml" Id="R182ac5e8b0b44353" /><Relationship Type="http://schemas.openxmlformats.org/officeDocument/2006/relationships/slide" Target="/ppt/slides/slide2.xml" Id="R60cfcb34191742c8" /><Relationship Type="http://schemas.openxmlformats.org/officeDocument/2006/relationships/slide" Target="/ppt/slides/slide3.xml" Id="R6971f21c379d414c" /><Relationship Type="http://schemas.openxmlformats.org/officeDocument/2006/relationships/slide" Target="/ppt/slides/slide4.xml" Id="Rb0c6e13e0f6d46f8" /><Relationship Type="http://schemas.openxmlformats.org/officeDocument/2006/relationships/slide" Target="/ppt/slides/slide5.xml" Id="Rac0f715fc2114d3f" /><Relationship Type="http://schemas.openxmlformats.org/officeDocument/2006/relationships/slide" Target="/ppt/slides/slide6.xml" Id="R50f17bd28d074faf" /><Relationship Type="http://schemas.openxmlformats.org/officeDocument/2006/relationships/slide" Target="/ppt/slides/slide7.xml" Id="R7e15a230f3d9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2db2a5456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8d0da952d4dbf" /><Relationship Type="http://schemas.openxmlformats.org/officeDocument/2006/relationships/theme" Target="/ppt/slideMasters/theme/theme1.xml" Id="Re573f2b143ac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8d0da952d4d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ad6f3184d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767fc7d25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c22ec59b5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63e42cb9547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e6bf9135442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ac406e9364b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335fbdb4a48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JAVIPA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JAVIPA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27 397 007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286 901 306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287 569 192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PELICAHN AS  –  70,4 %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TULLAH AS  –  20,4 %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TUVA STIFTELSEN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929 734 513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