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399c2b334647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e1e7e1c0a34e7a"/>
  </p:sldMasterIdLst>
  <p:sldIdLst>
    <p:sldId xmlns:r="http://schemas.openxmlformats.org/officeDocument/2006/relationships" id="256" r:id="R5f83ac77ed7c4064"/>
    <p:sldId xmlns:r="http://schemas.openxmlformats.org/officeDocument/2006/relationships" id="257" r:id="R72c14cd7bc4b4a89"/>
    <p:sldId xmlns:r="http://schemas.openxmlformats.org/officeDocument/2006/relationships" id="258" r:id="R9be194e4f46a481e"/>
    <p:sldId xmlns:r="http://schemas.openxmlformats.org/officeDocument/2006/relationships" id="259" r:id="R6ed14656b5cd4bc4"/>
    <p:sldId xmlns:r="http://schemas.openxmlformats.org/officeDocument/2006/relationships" id="260" r:id="Rbdfd7d50664e4583"/>
    <p:sldId xmlns:r="http://schemas.openxmlformats.org/officeDocument/2006/relationships" id="261" r:id="R8a3b4399535040ad"/>
    <p:sldId xmlns:r="http://schemas.openxmlformats.org/officeDocument/2006/relationships" id="262" r:id="R1f9092da8e5d4c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1e7e1c0a34e7a" /><Relationship Type="http://schemas.openxmlformats.org/officeDocument/2006/relationships/slide" Target="/ppt/slides/slide1.xml" Id="R5f83ac77ed7c4064" /><Relationship Type="http://schemas.openxmlformats.org/officeDocument/2006/relationships/slide" Target="/ppt/slides/slide2.xml" Id="R72c14cd7bc4b4a89" /><Relationship Type="http://schemas.openxmlformats.org/officeDocument/2006/relationships/slide" Target="/ppt/slides/slide3.xml" Id="R9be194e4f46a481e" /><Relationship Type="http://schemas.openxmlformats.org/officeDocument/2006/relationships/slide" Target="/ppt/slides/slide4.xml" Id="R6ed14656b5cd4bc4" /><Relationship Type="http://schemas.openxmlformats.org/officeDocument/2006/relationships/slide" Target="/ppt/slides/slide5.xml" Id="Rbdfd7d50664e4583" /><Relationship Type="http://schemas.openxmlformats.org/officeDocument/2006/relationships/slide" Target="/ppt/slides/slide6.xml" Id="R8a3b4399535040ad" /><Relationship Type="http://schemas.openxmlformats.org/officeDocument/2006/relationships/slide" Target="/ppt/slides/slide7.xml" Id="R1f9092da8e5d4c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407b1210e44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0e66fd90b49ec" /><Relationship Type="http://schemas.openxmlformats.org/officeDocument/2006/relationships/theme" Target="/ppt/slideMasters/theme/theme1.xml" Id="Re94ffbf4863841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70e66fd90b49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73e49cd524e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cadf60b314a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e9b75e0bc46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f708c00674d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15d999dee43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ee3d4307546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05f8bcf0541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CIE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903 817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CELIN INA ELIASSEN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Humlestien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1443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929 684 206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 INVEST AS</a:t>
            </a:r>
          </a:p>
        </p:txBody>
      </p:sp>
    </p:spTree>
  </p:cSld>
  <p:clrMapOvr>
    <a:masterClrMapping xmlns:a="http://schemas.openxmlformats.org/drawingml/2006/main"/>
  </p:clrMapOvr>
</p:sld>
</file>