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9efaea2e574b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02bdee7fb8425c"/>
  </p:sldMasterIdLst>
  <p:sldIdLst>
    <p:sldId xmlns:r="http://schemas.openxmlformats.org/officeDocument/2006/relationships" id="256" r:id="R29341c417ef241ae"/>
    <p:sldId xmlns:r="http://schemas.openxmlformats.org/officeDocument/2006/relationships" id="257" r:id="R3a638a4045f640a9"/>
    <p:sldId xmlns:r="http://schemas.openxmlformats.org/officeDocument/2006/relationships" id="258" r:id="R81b18c0663ad4fe5"/>
    <p:sldId xmlns:r="http://schemas.openxmlformats.org/officeDocument/2006/relationships" id="259" r:id="R86863802eab24830"/>
    <p:sldId xmlns:r="http://schemas.openxmlformats.org/officeDocument/2006/relationships" id="260" r:id="R2678abb0624f4bda"/>
    <p:sldId xmlns:r="http://schemas.openxmlformats.org/officeDocument/2006/relationships" id="261" r:id="Rbd4128fe17cd4f2c"/>
    <p:sldId xmlns:r="http://schemas.openxmlformats.org/officeDocument/2006/relationships" id="262" r:id="R93aa99f873ed41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02bdee7fb8425c" /><Relationship Type="http://schemas.openxmlformats.org/officeDocument/2006/relationships/slide" Target="/ppt/slides/slide1.xml" Id="R29341c417ef241ae" /><Relationship Type="http://schemas.openxmlformats.org/officeDocument/2006/relationships/slide" Target="/ppt/slides/slide2.xml" Id="R3a638a4045f640a9" /><Relationship Type="http://schemas.openxmlformats.org/officeDocument/2006/relationships/slide" Target="/ppt/slides/slide3.xml" Id="R81b18c0663ad4fe5" /><Relationship Type="http://schemas.openxmlformats.org/officeDocument/2006/relationships/slide" Target="/ppt/slides/slide4.xml" Id="R86863802eab24830" /><Relationship Type="http://schemas.openxmlformats.org/officeDocument/2006/relationships/slide" Target="/ppt/slides/slide5.xml" Id="R2678abb0624f4bda" /><Relationship Type="http://schemas.openxmlformats.org/officeDocument/2006/relationships/slide" Target="/ppt/slides/slide6.xml" Id="Rbd4128fe17cd4f2c" /><Relationship Type="http://schemas.openxmlformats.org/officeDocument/2006/relationships/slide" Target="/ppt/slides/slide7.xml" Id="R93aa99f873ed41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34d935c8a144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8395b5adf4f3d" /><Relationship Type="http://schemas.openxmlformats.org/officeDocument/2006/relationships/theme" Target="/ppt/slideMasters/theme/theme1.xml" Id="R99b86db2e95d40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58395b5adf4f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cd947c8744e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aff56374547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4b74d735e4b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a239186f848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0068a7fdd4b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caba4963a48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ea7de19a14d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VP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VP EIENDOM AS ble etablert [år] og holder til i Stange.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−131 753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1 209 624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7 256 853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7 264 797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EHTROD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LENSMANNSETER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Dorthe Lien Huse, Vestbygdvegen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2335 Stange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929 660 021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VP EIENDOM AS</a:t>
            </a:r>
          </a:p>
        </p:txBody>
      </p:sp>
    </p:spTree>
  </p:cSld>
  <p:clrMapOvr>
    <a:masterClrMapping xmlns:a="http://schemas.openxmlformats.org/drawingml/2006/main"/>
  </p:clrMapOvr>
</p:sld>
</file>